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7" r:id="rId20"/>
    <p:sldId id="274" r:id="rId21"/>
    <p:sldId id="275" r:id="rId22"/>
    <p:sldId id="286" r:id="rId23"/>
    <p:sldId id="276" r:id="rId24"/>
    <p:sldId id="277" r:id="rId25"/>
    <p:sldId id="288" r:id="rId26"/>
    <p:sldId id="278" r:id="rId27"/>
    <p:sldId id="289" r:id="rId28"/>
    <p:sldId id="279" r:id="rId29"/>
    <p:sldId id="280" r:id="rId30"/>
    <p:sldId id="281" r:id="rId31"/>
    <p:sldId id="282" r:id="rId32"/>
    <p:sldId id="283" r:id="rId33"/>
    <p:sldId id="285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621-C376-41A2-9E5C-6A517D9C8354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140F-F695-40BE-9DFC-67987405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7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621-C376-41A2-9E5C-6A517D9C8354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140F-F695-40BE-9DFC-67987405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4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621-C376-41A2-9E5C-6A517D9C8354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140F-F695-40BE-9DFC-67987405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5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621-C376-41A2-9E5C-6A517D9C8354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140F-F695-40BE-9DFC-67987405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4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621-C376-41A2-9E5C-6A517D9C8354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140F-F695-40BE-9DFC-67987405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7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621-C376-41A2-9E5C-6A517D9C8354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140F-F695-40BE-9DFC-67987405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2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621-C376-41A2-9E5C-6A517D9C8354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140F-F695-40BE-9DFC-67987405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8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621-C376-41A2-9E5C-6A517D9C8354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140F-F695-40BE-9DFC-67987405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3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621-C376-41A2-9E5C-6A517D9C8354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140F-F695-40BE-9DFC-67987405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6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621-C376-41A2-9E5C-6A517D9C8354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140F-F695-40BE-9DFC-67987405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8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621-C376-41A2-9E5C-6A517D9C8354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140F-F695-40BE-9DFC-67987405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7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2F621-C376-41A2-9E5C-6A517D9C8354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140F-F695-40BE-9DFC-67987405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7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Entering Receipts</a:t>
            </a:r>
            <a:endParaRPr lang="en-US" dirty="0"/>
          </a:p>
        </p:txBody>
      </p:sp>
      <p:pic>
        <p:nvPicPr>
          <p:cNvPr id="1026" name="Picture 2" descr="https://www.kbcc.cuny.edu/CUNYfirst/PublishingImages/logo_cuny_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6629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amouslogos.net/images/college-logos/brooklyn-College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79" y="457200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1" y="3200400"/>
            <a:ext cx="4951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*Subject to </a:t>
            </a:r>
            <a:r>
              <a:rPr lang="en-US" sz="2800" dirty="0" smtClean="0"/>
              <a:t>change (version 2.0)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4267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Office of Accounts Payable</a:t>
            </a:r>
          </a:p>
          <a:p>
            <a:pPr algn="ctr"/>
            <a:r>
              <a:rPr lang="en-US" dirty="0" smtClean="0"/>
              <a:t>1424 </a:t>
            </a:r>
            <a:r>
              <a:rPr lang="en-US" dirty="0" err="1" smtClean="0"/>
              <a:t>Boylan</a:t>
            </a:r>
            <a:r>
              <a:rPr lang="en-US" dirty="0" smtClean="0"/>
              <a:t> Hall</a:t>
            </a:r>
          </a:p>
          <a:p>
            <a:pPr algn="ctr"/>
            <a:r>
              <a:rPr lang="en-US" dirty="0" smtClean="0"/>
              <a:t>Ext. x5421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81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300" b="1" dirty="0" smtClean="0">
                <a:solidFill>
                  <a:srgbClr val="FF0000"/>
                </a:solidFill>
              </a:rPr>
              <a:t>NOTE: Once you click on “save” button, it generates a receipt number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5" r="58047" b="20313"/>
          <a:stretch/>
        </p:blipFill>
        <p:spPr bwMode="auto">
          <a:xfrm>
            <a:off x="152400" y="152400"/>
            <a:ext cx="846608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500" y="1230745"/>
            <a:ext cx="2400300" cy="277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Click on “</a:t>
            </a:r>
            <a:r>
              <a:rPr lang="en-US" b="1" u="sng" dirty="0" smtClean="0"/>
              <a:t>ADD COMMENTS</a:t>
            </a:r>
            <a:r>
              <a:rPr lang="en-US" dirty="0" smtClean="0"/>
              <a:t>” link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5" r="58047" b="20313"/>
          <a:stretch/>
        </p:blipFill>
        <p:spPr bwMode="auto">
          <a:xfrm>
            <a:off x="152400" y="152400"/>
            <a:ext cx="846608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14800" y="1230745"/>
            <a:ext cx="1143000" cy="277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81514"/>
            <a:ext cx="8229600" cy="1571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 the comments textbox, enter receipt information or any notes that Accounts Payable needs to know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4" r="63672" b="10937"/>
          <a:stretch/>
        </p:blipFill>
        <p:spPr bwMode="auto">
          <a:xfrm>
            <a:off x="304800" y="228600"/>
            <a:ext cx="6350878" cy="475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466511"/>
            <a:ext cx="5791200" cy="8862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410200"/>
            <a:ext cx="8229600" cy="94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Click “</a:t>
            </a:r>
            <a:r>
              <a:rPr lang="en-US" b="1" u="sng" dirty="0" smtClean="0"/>
              <a:t>Shown at Voucher</a:t>
            </a:r>
            <a:r>
              <a:rPr lang="en-US" dirty="0" smtClean="0"/>
              <a:t>”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4" r="63672" b="10937"/>
          <a:stretch/>
        </p:blipFill>
        <p:spPr bwMode="auto">
          <a:xfrm>
            <a:off x="304800" y="228600"/>
            <a:ext cx="6350878" cy="475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3352800"/>
            <a:ext cx="1600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Click on “</a:t>
            </a:r>
            <a:r>
              <a:rPr lang="en-US" b="1" u="sng" dirty="0" smtClean="0"/>
              <a:t>Attach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4" r="63672" b="10937"/>
          <a:stretch/>
        </p:blipFill>
        <p:spPr bwMode="auto">
          <a:xfrm>
            <a:off x="304800" y="228600"/>
            <a:ext cx="6350878" cy="475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3657600"/>
            <a:ext cx="6019800" cy="533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143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Click </a:t>
            </a:r>
            <a:r>
              <a:rPr lang="en-US" b="1" u="sng" dirty="0" smtClean="0"/>
              <a:t>Browse</a:t>
            </a:r>
            <a:r>
              <a:rPr lang="en-US" dirty="0" smtClean="0"/>
              <a:t> and find the file you want to upload</a:t>
            </a:r>
          </a:p>
          <a:p>
            <a:pPr marL="0" indent="0">
              <a:buNone/>
            </a:pPr>
            <a:r>
              <a:rPr lang="en-US" dirty="0" smtClean="0"/>
              <a:t>Click on </a:t>
            </a:r>
            <a:r>
              <a:rPr lang="en-US" b="1" u="sng" dirty="0" smtClean="0"/>
              <a:t>Upload</a:t>
            </a:r>
            <a:endParaRPr lang="en-US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4" r="61328" b="12109"/>
          <a:stretch/>
        </p:blipFill>
        <p:spPr bwMode="auto">
          <a:xfrm>
            <a:off x="152400" y="304800"/>
            <a:ext cx="6934200" cy="479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1828800"/>
            <a:ext cx="1752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Comment box </a:t>
            </a:r>
            <a:r>
              <a:rPr lang="en-US" dirty="0" smtClean="0">
                <a:solidFill>
                  <a:srgbClr val="FF0000"/>
                </a:solidFill>
              </a:rPr>
              <a:t>about receipt and other information</a:t>
            </a:r>
          </a:p>
          <a:p>
            <a:r>
              <a:rPr lang="en-US" b="1" u="sng" dirty="0" smtClean="0">
                <a:solidFill>
                  <a:srgbClr val="00B0F0"/>
                </a:solidFill>
              </a:rPr>
              <a:t>Shown at Voucher </a:t>
            </a:r>
            <a:r>
              <a:rPr lang="en-US" dirty="0" smtClean="0">
                <a:solidFill>
                  <a:srgbClr val="00B0F0"/>
                </a:solidFill>
              </a:rPr>
              <a:t>is checked</a:t>
            </a:r>
          </a:p>
          <a:p>
            <a:r>
              <a:rPr lang="en-US" b="1" u="sng" dirty="0" smtClean="0">
                <a:solidFill>
                  <a:srgbClr val="7030A0"/>
                </a:solidFill>
              </a:rPr>
              <a:t>Attachment</a:t>
            </a:r>
            <a:r>
              <a:rPr lang="en-US" dirty="0" smtClean="0">
                <a:solidFill>
                  <a:srgbClr val="7030A0"/>
                </a:solidFill>
              </a:rPr>
              <a:t> has been uploaded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4" r="63437" b="11328"/>
          <a:stretch/>
        </p:blipFill>
        <p:spPr bwMode="auto">
          <a:xfrm>
            <a:off x="533400" y="0"/>
            <a:ext cx="756557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2542711"/>
            <a:ext cx="7086600" cy="8862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99023" y="3533775"/>
            <a:ext cx="1603005" cy="36491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4114800"/>
            <a:ext cx="4316228" cy="38099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Click “</a:t>
            </a:r>
            <a:r>
              <a:rPr lang="en-US" b="1" u="sng" dirty="0" smtClean="0"/>
              <a:t>OK</a:t>
            </a:r>
            <a:r>
              <a:rPr lang="en-US" dirty="0" smtClean="0"/>
              <a:t>” button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4" r="63437" b="11328"/>
          <a:stretch/>
        </p:blipFill>
        <p:spPr bwMode="auto">
          <a:xfrm>
            <a:off x="533400" y="0"/>
            <a:ext cx="756557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5776" y="4867275"/>
            <a:ext cx="914400" cy="36491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Check if </a:t>
            </a:r>
            <a:r>
              <a:rPr lang="en-US" b="1" u="sng" dirty="0" smtClean="0"/>
              <a:t>receipt ID # </a:t>
            </a:r>
            <a:r>
              <a:rPr lang="en-US" dirty="0" smtClean="0"/>
              <a:t>has been created</a:t>
            </a:r>
          </a:p>
          <a:p>
            <a:pPr marL="0" indent="0">
              <a:buNone/>
            </a:pPr>
            <a:r>
              <a:rPr lang="en-US" dirty="0" smtClean="0"/>
              <a:t>Check if </a:t>
            </a:r>
            <a:r>
              <a:rPr lang="en-US" b="1" u="sng" dirty="0" smtClean="0"/>
              <a:t>receipt status </a:t>
            </a:r>
            <a:r>
              <a:rPr lang="en-US" dirty="0" smtClean="0"/>
              <a:t>says “received”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6" r="52070" b="22656"/>
          <a:stretch/>
        </p:blipFill>
        <p:spPr bwMode="auto">
          <a:xfrm>
            <a:off x="76200" y="152400"/>
            <a:ext cx="895187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1076325"/>
            <a:ext cx="2590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90900" y="800100"/>
            <a:ext cx="2590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Click on “</a:t>
            </a:r>
            <a:r>
              <a:rPr lang="en-US" b="1" u="sng" dirty="0" smtClean="0"/>
              <a:t>Save</a:t>
            </a:r>
            <a:r>
              <a:rPr lang="en-US" dirty="0" smtClean="0"/>
              <a:t>” again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6" r="52070" b="22656"/>
          <a:stretch/>
        </p:blipFill>
        <p:spPr bwMode="auto">
          <a:xfrm>
            <a:off x="76200" y="152400"/>
            <a:ext cx="895187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3733800"/>
            <a:ext cx="685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6019800"/>
            <a:ext cx="8216900" cy="609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dirty="0" smtClean="0"/>
              <a:t>Click on </a:t>
            </a:r>
            <a:r>
              <a:rPr lang="en-US" sz="2800" b="1" u="sng" dirty="0" smtClean="0"/>
              <a:t>Purchasing</a:t>
            </a:r>
            <a:r>
              <a:rPr lang="en-US" sz="2800" dirty="0" smtClean="0"/>
              <a:t> &gt; </a:t>
            </a:r>
            <a:r>
              <a:rPr lang="en-US" sz="2800" b="1" u="sng" dirty="0" smtClean="0"/>
              <a:t>Receipts</a:t>
            </a:r>
            <a:r>
              <a:rPr lang="en-US" sz="2800" dirty="0" smtClean="0"/>
              <a:t> &gt; </a:t>
            </a:r>
            <a:r>
              <a:rPr lang="en-US" sz="2800" b="1" u="sng" dirty="0" smtClean="0"/>
              <a:t>Add/Update Receipts</a:t>
            </a:r>
            <a:endParaRPr lang="en-US" sz="28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3" r="88607" b="32032"/>
          <a:stretch/>
        </p:blipFill>
        <p:spPr bwMode="auto">
          <a:xfrm>
            <a:off x="228600" y="247650"/>
            <a:ext cx="2295525" cy="394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7" r="89648" b="26759"/>
          <a:stretch/>
        </p:blipFill>
        <p:spPr bwMode="auto">
          <a:xfrm>
            <a:off x="2971800" y="247650"/>
            <a:ext cx="2524125" cy="559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012390">
            <a:off x="1219200" y="1866825"/>
            <a:ext cx="19050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1300" y="1739900"/>
            <a:ext cx="965253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0550" y="2705278"/>
            <a:ext cx="965253" cy="202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6" r="89648" b="27181"/>
          <a:stretch/>
        </p:blipFill>
        <p:spPr bwMode="auto">
          <a:xfrm>
            <a:off x="5867400" y="234950"/>
            <a:ext cx="2524125" cy="559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64208" y="3265170"/>
            <a:ext cx="1760592" cy="251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12390">
            <a:off x="4221284" y="2857277"/>
            <a:ext cx="19050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Click on “</a:t>
            </a:r>
            <a:r>
              <a:rPr lang="en-US" b="1" u="sng" dirty="0" smtClean="0"/>
              <a:t>Header Details</a:t>
            </a:r>
            <a:r>
              <a:rPr lang="en-US" dirty="0" smtClean="0"/>
              <a:t>”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6" r="52070" b="22656"/>
          <a:stretch/>
        </p:blipFill>
        <p:spPr bwMode="auto">
          <a:xfrm>
            <a:off x="76200" y="152400"/>
            <a:ext cx="895187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1409700"/>
            <a:ext cx="1295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638800"/>
            <a:ext cx="8229600" cy="792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Enter </a:t>
            </a:r>
            <a:r>
              <a:rPr lang="en-US" b="1" u="sng" dirty="0" smtClean="0"/>
              <a:t>Receipt Date –</a:t>
            </a:r>
            <a:r>
              <a:rPr lang="en-US" dirty="0" smtClean="0"/>
              <a:t> please go to the next 2 slides to enter the correct receipt date</a:t>
            </a:r>
            <a:endParaRPr lang="en-US" b="1" u="sn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1" r="61562" b="6249"/>
          <a:stretch/>
        </p:blipFill>
        <p:spPr bwMode="auto">
          <a:xfrm>
            <a:off x="1" y="11926"/>
            <a:ext cx="7162800" cy="528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6600" y="551156"/>
            <a:ext cx="4038600" cy="304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Receipt Date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99072"/>
              </p:ext>
            </p:extLst>
          </p:nvPr>
        </p:nvGraphicFramePr>
        <p:xfrm>
          <a:off x="609600" y="1219200"/>
          <a:ext cx="7619999" cy="4419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2819"/>
                <a:gridCol w="2962537"/>
                <a:gridCol w="2494643"/>
              </a:tblGrid>
              <a:tr h="398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TYPE OF PURCHASES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GOODS RECEIPT DATE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EXAMPLE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64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ITEMS (PHYSICAL ITEMS)*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date you have received the items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OFFICE SUPPLIES; COMPUTERS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87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SERVICES/LABORS*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date defaults on the date of the service.  If it is multiple dates, enter the </a:t>
                      </a:r>
                      <a:r>
                        <a:rPr lang="en-US" sz="1100" u="sng" dirty="0">
                          <a:effectLst/>
                        </a:rPr>
                        <a:t>LATEST DATE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64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MONTHLY MAINTENANCE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last date of the month.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64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HONORARIA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The date of the event occurred or last date of service. (If multiple days)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64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CATERING/FOOD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The date of the event. 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64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WARRANTY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first date of the warranty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7150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 </a:t>
            </a:r>
            <a:r>
              <a:rPr lang="en-US" b="1" u="sng" dirty="0" smtClean="0"/>
              <a:t>*</a:t>
            </a:r>
            <a:r>
              <a:rPr lang="en-US" b="1" u="sng" dirty="0"/>
              <a:t>Please note: </a:t>
            </a:r>
            <a:r>
              <a:rPr lang="en-US" dirty="0"/>
              <a:t>If the invoice is for </a:t>
            </a:r>
            <a:r>
              <a:rPr lang="en-US" b="1" u="sng" dirty="0"/>
              <a:t>BOTH</a:t>
            </a:r>
            <a:r>
              <a:rPr lang="en-US" dirty="0"/>
              <a:t> </a:t>
            </a:r>
            <a:r>
              <a:rPr lang="en-US" dirty="0" smtClean="0"/>
              <a:t>service(s) </a:t>
            </a:r>
            <a:r>
              <a:rPr lang="en-US" dirty="0"/>
              <a:t>and </a:t>
            </a:r>
            <a:r>
              <a:rPr lang="en-US" dirty="0" smtClean="0"/>
              <a:t>item(s), </a:t>
            </a:r>
            <a:r>
              <a:rPr lang="en-US" dirty="0"/>
              <a:t>the service/labor date supersedes the items date.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Receipt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signature and date for sign-off </a:t>
            </a:r>
            <a:r>
              <a:rPr lang="en-US" b="1" u="sng" dirty="0" smtClean="0"/>
              <a:t>MUST MATCH</a:t>
            </a:r>
            <a:r>
              <a:rPr lang="en-US" dirty="0" smtClean="0"/>
              <a:t> the receipt date</a:t>
            </a:r>
          </a:p>
          <a:p>
            <a:r>
              <a:rPr lang="en-US" dirty="0" smtClean="0"/>
              <a:t>Accounts Payable </a:t>
            </a:r>
            <a:r>
              <a:rPr lang="en-US" b="1" u="sng" dirty="0" smtClean="0"/>
              <a:t>CANNOT</a:t>
            </a:r>
            <a:r>
              <a:rPr lang="en-US" dirty="0" smtClean="0"/>
              <a:t> pay if the two dates do not match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1" r="69844" b="8789"/>
          <a:stretch/>
        </p:blipFill>
        <p:spPr bwMode="auto">
          <a:xfrm>
            <a:off x="228600" y="0"/>
            <a:ext cx="6096000" cy="582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3352800"/>
            <a:ext cx="2495550" cy="3304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Click “</a:t>
            </a:r>
            <a:r>
              <a:rPr lang="en-US" sz="4400" b="1" u="sng" dirty="0" smtClean="0"/>
              <a:t>OK</a:t>
            </a:r>
            <a:r>
              <a:rPr lang="en-US" sz="4400" dirty="0" smtClean="0"/>
              <a:t>” button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90500" y="5522723"/>
            <a:ext cx="723900" cy="304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29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Click on “</a:t>
            </a:r>
            <a:r>
              <a:rPr lang="en-US" b="1" u="sng" dirty="0" smtClean="0"/>
              <a:t>Save</a:t>
            </a:r>
            <a:r>
              <a:rPr lang="en-US" dirty="0" smtClean="0"/>
              <a:t>” again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NOTE: You will see a pop up screen – please hit “OK”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6" r="52070" b="22656"/>
          <a:stretch/>
        </p:blipFill>
        <p:spPr bwMode="auto">
          <a:xfrm>
            <a:off x="76200" y="152400"/>
            <a:ext cx="895187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3733800"/>
            <a:ext cx="685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Click on the </a:t>
            </a:r>
            <a:r>
              <a:rPr lang="en-US" b="1" u="sng" dirty="0" smtClean="0"/>
              <a:t>Icon</a:t>
            </a:r>
            <a:endParaRPr lang="en-US" b="1" u="sng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9" r="55546" b="23633"/>
          <a:stretch/>
        </p:blipFill>
        <p:spPr bwMode="auto">
          <a:xfrm>
            <a:off x="0" y="304800"/>
            <a:ext cx="884499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743200"/>
            <a:ext cx="533400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81600"/>
            <a:ext cx="8382000" cy="94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Make sure RECEIPT DATE TIME </a:t>
            </a:r>
            <a:r>
              <a:rPr lang="en-US" b="1" u="sng" dirty="0" smtClean="0"/>
              <a:t>is correct</a:t>
            </a:r>
            <a:endParaRPr lang="en-US" b="1" u="sng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6" r="62500" b="14746"/>
          <a:stretch/>
        </p:blipFill>
        <p:spPr bwMode="auto">
          <a:xfrm>
            <a:off x="152400" y="0"/>
            <a:ext cx="7467600" cy="501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2286000"/>
            <a:ext cx="2667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81600"/>
            <a:ext cx="8382000" cy="944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Print 2 copies, </a:t>
            </a:r>
            <a:r>
              <a:rPr lang="en-US" b="1" u="sng" dirty="0" smtClean="0"/>
              <a:t>for your records </a:t>
            </a:r>
            <a:r>
              <a:rPr lang="en-US" dirty="0" smtClean="0"/>
              <a:t>AND for </a:t>
            </a:r>
            <a:r>
              <a:rPr lang="en-US" b="1" u="sng" dirty="0" smtClean="0"/>
              <a:t>Accounts Payable</a:t>
            </a:r>
            <a:endParaRPr lang="en-US" b="1" u="sng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6" r="62500" b="14746"/>
          <a:stretch/>
        </p:blipFill>
        <p:spPr bwMode="auto">
          <a:xfrm>
            <a:off x="152400" y="0"/>
            <a:ext cx="7467600" cy="501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8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5" r="55312" b="5038"/>
          <a:stretch/>
        </p:blipFill>
        <p:spPr bwMode="auto">
          <a:xfrm>
            <a:off x="19050" y="19051"/>
            <a:ext cx="77914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5494859"/>
            <a:ext cx="8382000" cy="944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For FIREFOX,</a:t>
            </a:r>
            <a:r>
              <a:rPr lang="en-US" dirty="0" smtClean="0"/>
              <a:t> right click on mouse &gt; this frame &gt; print this frame and then left click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7675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5" r="80547" b="37890"/>
          <a:stretch/>
        </p:blipFill>
        <p:spPr bwMode="auto">
          <a:xfrm>
            <a:off x="381000" y="457200"/>
            <a:ext cx="4743450" cy="50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514976"/>
            <a:ext cx="8229600" cy="86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Click on </a:t>
            </a:r>
            <a:r>
              <a:rPr lang="en-US" sz="4000" b="1" u="sng" dirty="0" smtClean="0"/>
              <a:t>Add</a:t>
            </a:r>
            <a:r>
              <a:rPr lang="en-US" sz="4000" dirty="0" smtClean="0"/>
              <a:t> button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93700" y="3843482"/>
            <a:ext cx="1039091" cy="415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Click on okay to print. 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" r="74219" b="44043"/>
          <a:stretch/>
        </p:blipFill>
        <p:spPr bwMode="auto">
          <a:xfrm>
            <a:off x="28575" y="0"/>
            <a:ext cx="6286500" cy="497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0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7762218" cy="6049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This is what it should look like</a:t>
            </a:r>
            <a:br>
              <a:rPr lang="en-US" dirty="0" smtClean="0">
                <a:solidFill>
                  <a:sysClr val="windowText" lastClr="000000"/>
                </a:solidFill>
              </a:rPr>
            </a:br>
            <a:r>
              <a:rPr lang="en-US" dirty="0" smtClean="0">
                <a:solidFill>
                  <a:sysClr val="windowText" lastClr="000000"/>
                </a:solidFill>
              </a:rPr>
              <a:t>This will be your cover page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you need to give to A/P to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1.) Cover Page </a:t>
            </a:r>
          </a:p>
          <a:p>
            <a:pPr marL="0" indent="0">
              <a:buNone/>
            </a:pPr>
            <a:r>
              <a:rPr lang="en-US" dirty="0" smtClean="0"/>
              <a:t>2.) Packing Slips</a:t>
            </a:r>
          </a:p>
          <a:p>
            <a:pPr marL="0" indent="0">
              <a:buNone/>
            </a:pPr>
            <a:r>
              <a:rPr lang="en-US" dirty="0" smtClean="0"/>
              <a:t>3.) Sign-off (on packing slips/invoices/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4.) Invoices, must have correct PO # (if any)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7244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 smtClean="0"/>
              <a:t>We will not pay without the hard copies!!!!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668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If there’s any questions please call</a:t>
            </a:r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Accounts Payable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(718) 951-5421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23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8" r="50000" b="29687"/>
          <a:stretch/>
        </p:blipFill>
        <p:spPr bwMode="auto">
          <a:xfrm>
            <a:off x="190500" y="609600"/>
            <a:ext cx="860611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258" y="213518"/>
            <a:ext cx="4800600" cy="792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your </a:t>
            </a:r>
            <a:r>
              <a:rPr lang="en-US" b="1" u="sng" dirty="0" smtClean="0"/>
              <a:t>PO#</a:t>
            </a:r>
            <a:r>
              <a:rPr lang="en-US" dirty="0" smtClean="0"/>
              <a:t> (not REQ #)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628775"/>
            <a:ext cx="3276600" cy="251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5935316">
            <a:off x="1294325" y="2994896"/>
            <a:ext cx="2456705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4376" y="4648200"/>
            <a:ext cx="5135423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</a:rPr>
              <a:t>Type in your 10 digit PO #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8" r="50000" b="29687"/>
          <a:stretch/>
        </p:blipFill>
        <p:spPr bwMode="auto">
          <a:xfrm>
            <a:off x="190500" y="609600"/>
            <a:ext cx="860611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258" y="213518"/>
            <a:ext cx="4800600" cy="792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your </a:t>
            </a:r>
            <a:r>
              <a:rPr lang="en-US" b="1" u="sng" dirty="0" smtClean="0"/>
              <a:t>PO#</a:t>
            </a:r>
            <a:r>
              <a:rPr lang="en-US" dirty="0" smtClean="0"/>
              <a:t> (not REQ #)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" y="3505200"/>
            <a:ext cx="876300" cy="251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7400" y="4724400"/>
            <a:ext cx="5135423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</a:rPr>
              <a:t>Click on </a:t>
            </a:r>
            <a:r>
              <a:rPr lang="en-US" sz="3600" b="1" u="sng" dirty="0" smtClean="0">
                <a:solidFill>
                  <a:sysClr val="windowText" lastClr="000000"/>
                </a:solidFill>
              </a:rPr>
              <a:t>Search</a:t>
            </a:r>
            <a:r>
              <a:rPr lang="en-US" sz="3600" dirty="0" smtClean="0">
                <a:solidFill>
                  <a:sysClr val="windowText" lastClr="000000"/>
                </a:solidFill>
              </a:rPr>
              <a:t> Button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Click on the selected PO line(s) that you want to pay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9" r="50000" b="10644"/>
          <a:stretch/>
        </p:blipFill>
        <p:spPr bwMode="auto">
          <a:xfrm>
            <a:off x="304800" y="228600"/>
            <a:ext cx="8229600" cy="445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505200"/>
            <a:ext cx="381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4040366">
            <a:off x="513900" y="4292399"/>
            <a:ext cx="1738289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Click on “</a:t>
            </a:r>
            <a:r>
              <a:rPr lang="en-US" b="1" u="sng" dirty="0" smtClean="0"/>
              <a:t>OK</a:t>
            </a:r>
            <a:r>
              <a:rPr lang="en-US" dirty="0" smtClean="0"/>
              <a:t>” button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9" r="50000" b="10644"/>
          <a:stretch/>
        </p:blipFill>
        <p:spPr bwMode="auto">
          <a:xfrm>
            <a:off x="304800" y="228600"/>
            <a:ext cx="8229600" cy="445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9462" y="4316766"/>
            <a:ext cx="658377" cy="251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95800"/>
            <a:ext cx="8458200" cy="16303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1.) Enter </a:t>
            </a:r>
            <a:r>
              <a:rPr lang="en-US" b="1" u="sng" dirty="0" smtClean="0"/>
              <a:t>Quantity</a:t>
            </a:r>
            <a:r>
              <a:rPr lang="en-US" dirty="0" smtClean="0"/>
              <a:t> amount of order you have received</a:t>
            </a:r>
          </a:p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nd/or</a:t>
            </a:r>
          </a:p>
          <a:p>
            <a:pPr marL="0" indent="0">
              <a:buNone/>
            </a:pPr>
            <a:r>
              <a:rPr lang="en-US" dirty="0" smtClean="0"/>
              <a:t>2.) Enter </a:t>
            </a:r>
            <a:r>
              <a:rPr lang="en-US" b="1" u="sng" dirty="0" smtClean="0"/>
              <a:t>Amount</a:t>
            </a:r>
            <a:r>
              <a:rPr lang="en-US" dirty="0" smtClean="0"/>
              <a:t> that you have received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5" r="58047" b="20313"/>
          <a:stretch/>
        </p:blipFill>
        <p:spPr bwMode="auto">
          <a:xfrm>
            <a:off x="152400" y="152400"/>
            <a:ext cx="846608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92077" y="2933700"/>
            <a:ext cx="882263" cy="277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49514" y="3335482"/>
            <a:ext cx="882263" cy="277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Click on “</a:t>
            </a:r>
            <a:r>
              <a:rPr lang="en-US" b="1" u="sng" dirty="0" smtClean="0"/>
              <a:t>SAVE</a:t>
            </a:r>
            <a:r>
              <a:rPr lang="en-US" dirty="0" smtClean="0"/>
              <a:t>” button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5" r="58047" b="20313"/>
          <a:stretch/>
        </p:blipFill>
        <p:spPr bwMode="auto">
          <a:xfrm>
            <a:off x="152400" y="152400"/>
            <a:ext cx="846608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2343" y="4114800"/>
            <a:ext cx="802057" cy="277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6804</TotalTime>
  <Words>484</Words>
  <Application>Microsoft Office PowerPoint</Application>
  <PresentationFormat>On-screen Show (4:3)</PresentationFormat>
  <Paragraphs>80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Entering Receipts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Receipt Date</vt:lpstr>
      <vt:lpstr>Receipt 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what it should look like This will be your cover page</vt:lpstr>
      <vt:lpstr>What do you need to give to A/P to pay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Entering Receipt</dc:title>
  <dc:creator>Staff</dc:creator>
  <cp:lastModifiedBy>Staff</cp:lastModifiedBy>
  <cp:revision>20</cp:revision>
  <cp:lastPrinted>2013-08-13T13:21:59Z</cp:lastPrinted>
  <dcterms:created xsi:type="dcterms:W3CDTF">2013-08-08T12:01:48Z</dcterms:created>
  <dcterms:modified xsi:type="dcterms:W3CDTF">2013-09-10T13:44:15Z</dcterms:modified>
</cp:coreProperties>
</file>