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3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3E535-B820-471B-9500-E9EC9F0530E6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7173-8D11-4937-8B4D-83AB0414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7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4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3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0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7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2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0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6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F42D-77B1-44BF-A581-E9B022A8780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4A90C-FC49-4D29-9550-3986564AB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48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304800"/>
            <a:ext cx="6858000" cy="9448800"/>
            <a:chOff x="0" y="-304800"/>
            <a:chExt cx="6858000" cy="9448800"/>
          </a:xfrm>
        </p:grpSpPr>
        <p:sp>
          <p:nvSpPr>
            <p:cNvPr id="10" name="TextBox 9"/>
            <p:cNvSpPr txBox="1"/>
            <p:nvPr/>
          </p:nvSpPr>
          <p:spPr>
            <a:xfrm>
              <a:off x="0" y="-33580"/>
              <a:ext cx="6858000" cy="9233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08"/>
            <a:stretch/>
          </p:blipFill>
          <p:spPr>
            <a:xfrm>
              <a:off x="0" y="609600"/>
              <a:ext cx="6858000" cy="3191909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>
              <a:off x="342900" y="4724400"/>
              <a:ext cx="617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0" y="3373824"/>
              <a:ext cx="6858000" cy="1502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1000"/>
                </a:lnSpc>
              </a:pPr>
              <a:r>
                <a:rPr lang="en-US" sz="9600" cap="all" dirty="0">
                  <a:latin typeface="Stencil Std" pitchFamily="82" charset="0"/>
                </a:rPr>
                <a:t>Tutoring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47800" y="-304800"/>
              <a:ext cx="39624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500" dirty="0">
                  <a:solidFill>
                    <a:schemeClr val="bg1"/>
                  </a:solidFill>
                  <a:latin typeface="Stencil" panose="040409050D0802020404" pitchFamily="82" charset="0"/>
                </a:rPr>
                <a:t>Free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5715000"/>
              <a:ext cx="6858000" cy="34290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33000">
                  <a:srgbClr val="7E7E7E"/>
                </a:gs>
                <a:gs pos="42000">
                  <a:srgbClr val="C2C2C2"/>
                </a:gs>
                <a:gs pos="56000">
                  <a:schemeClr val="tx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400" y="8052137"/>
              <a:ext cx="3879742" cy="1015663"/>
            </a:xfrm>
            <a:prstGeom prst="rect">
              <a:avLst/>
            </a:prstGeom>
            <a:gradFill>
              <a:gsLst>
                <a:gs pos="47000">
                  <a:schemeClr val="bg1"/>
                </a:gs>
                <a:gs pos="89000">
                  <a:srgbClr val="7E7E7E"/>
                </a:gs>
                <a:gs pos="99000">
                  <a:srgbClr val="C2C2C2"/>
                </a:gs>
              </a:gsLst>
              <a:lin ang="5400000" scaled="0"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Visit the Brooklyn College Talent Search Office in Ingersoll Hall, Rm 1428/1424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58" y="4674607"/>
              <a:ext cx="6851542" cy="2259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500"/>
                </a:lnSpc>
              </a:pPr>
              <a:r>
                <a:rPr lang="en-US" sz="4000" b="1" dirty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rgbClr val="C00000"/>
                  </a:solidFill>
                  <a:effectLst>
                    <a:glow rad="127000">
                      <a:schemeClr val="tx1">
                        <a:alpha val="60000"/>
                      </a:schemeClr>
                    </a:glow>
                  </a:effectLst>
                  <a:latin typeface="Britannic Bold" panose="020B0903060703020204" pitchFamily="34" charset="0"/>
                </a:rPr>
                <a:t>Get the Help You Need!</a:t>
              </a:r>
              <a:endParaRPr lang="en-US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glow rad="127000">
                    <a:schemeClr val="tx1">
                      <a:alpha val="60000"/>
                    </a:schemeClr>
                  </a:glow>
                </a:effectLst>
                <a:latin typeface="Freestyle Script" panose="030804020302050B0404" pitchFamily="66" charset="0"/>
                <a:ea typeface="Adobe Gothic Std B" pitchFamily="34" charset="-128"/>
              </a:endParaRPr>
            </a:p>
            <a:p>
              <a:pPr algn="ctr">
                <a:lnSpc>
                  <a:spcPts val="900"/>
                </a:lnSpc>
              </a:pPr>
              <a:endParaRPr lang="en-US" sz="4800" cap="small" spc="100" dirty="0">
                <a:latin typeface="Freestyle Script" panose="030804020302050B0404" pitchFamily="66" charset="0"/>
                <a:ea typeface="Adobe Gothic Std B" pitchFamily="34" charset="-128"/>
              </a:endParaRPr>
            </a:p>
            <a:p>
              <a:pPr algn="ctr">
                <a:lnSpc>
                  <a:spcPts val="5000"/>
                </a:lnSpc>
              </a:pPr>
              <a:r>
                <a:rPr lang="en-US" sz="7200" cap="small" spc="100" dirty="0">
                  <a:latin typeface="Freestyle Script" panose="030804020302050B0404" pitchFamily="66" charset="0"/>
                  <a:ea typeface="Adobe Gothic Std B" pitchFamily="34" charset="-128"/>
                </a:rPr>
                <a:t>sign up today</a:t>
              </a:r>
              <a:r>
                <a:rPr lang="en-US" sz="6000" cap="small" spc="100" dirty="0">
                  <a:latin typeface="Freestyle Script" panose="030804020302050B0404" pitchFamily="66" charset="0"/>
                  <a:ea typeface="Adobe Gothic Std B" pitchFamily="34" charset="-128"/>
                </a:rPr>
                <a:t>!</a:t>
              </a:r>
            </a:p>
            <a:p>
              <a:pPr algn="ctr">
                <a:lnSpc>
                  <a:spcPts val="5000"/>
                </a:lnSpc>
              </a:pPr>
              <a:r>
                <a:rPr lang="en-US" sz="4000" dirty="0">
                  <a:latin typeface="Britannic Bold" panose="020B0903060703020204" pitchFamily="34" charset="0"/>
                </a:rPr>
                <a:t>With TR</a:t>
              </a:r>
              <a:r>
                <a:rPr lang="en-US" sz="4000" dirty="0">
                  <a:solidFill>
                    <a:srgbClr val="FF0000"/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Britannic Bold" panose="020B0903060703020204" pitchFamily="34" charset="0"/>
                </a:rPr>
                <a:t>i</a:t>
              </a:r>
              <a:r>
                <a:rPr lang="en-US" sz="4000" dirty="0">
                  <a:latin typeface="Britannic Bold" panose="020B0903060703020204" pitchFamily="34" charset="0"/>
                </a:rPr>
                <a:t>O Talent Search</a:t>
              </a:r>
              <a:endParaRPr lang="en-US" sz="6600" cap="small" spc="100" dirty="0">
                <a:latin typeface="Freestyle Script" panose="030804020302050B0404" pitchFamily="66" charset="0"/>
                <a:ea typeface="Adobe Gothic Std B" pitchFamily="34" charset="-128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42900" y="6781800"/>
              <a:ext cx="6172200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14800" y="6858000"/>
              <a:ext cx="0" cy="217193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114800" y="6858000"/>
              <a:ext cx="2743200" cy="1769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For more information: </a:t>
              </a:r>
            </a:p>
            <a:p>
              <a:pPr algn="ctr"/>
              <a:endParaRPr lang="en-US" sz="5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Call: 718.951.5593   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or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E-mail: </a:t>
              </a:r>
              <a:r>
                <a:rPr lang="en-US" sz="2000" b="1" dirty="0" err="1">
                  <a:solidFill>
                    <a:schemeClr val="bg1"/>
                  </a:solidFill>
                </a:rPr>
                <a:t>educationalTS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@brooklyn.cuny.edu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2400" y="7011411"/>
              <a:ext cx="3879742" cy="1015663"/>
            </a:xfrm>
            <a:prstGeom prst="rect">
              <a:avLst/>
            </a:prstGeom>
            <a:gradFill>
              <a:gsLst>
                <a:gs pos="47000">
                  <a:schemeClr val="bg1"/>
                </a:gs>
                <a:gs pos="89000">
                  <a:srgbClr val="7E7E7E"/>
                </a:gs>
                <a:gs pos="99000">
                  <a:srgbClr val="C2C2C2"/>
                </a:gs>
              </a:gsLst>
              <a:lin ang="5400000" scaled="0"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Receive tutoring for H.S. Regents &amp; SAT Prep in Science, Math, Social Studies &amp; English.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428" y="8590891"/>
            <a:ext cx="1038572" cy="553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8610600"/>
            <a:ext cx="1095028" cy="45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5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5</cp:revision>
  <dcterms:created xsi:type="dcterms:W3CDTF">2018-03-28T18:27:32Z</dcterms:created>
  <dcterms:modified xsi:type="dcterms:W3CDTF">2018-09-21T23:18:43Z</dcterms:modified>
</cp:coreProperties>
</file>