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1"/>
  </p:notesMasterIdLst>
  <p:sldIdLst>
    <p:sldId id="256" r:id="rId2"/>
    <p:sldId id="427" r:id="rId3"/>
    <p:sldId id="425" r:id="rId4"/>
    <p:sldId id="452" r:id="rId5"/>
    <p:sldId id="371" r:id="rId6"/>
    <p:sldId id="405" r:id="rId7"/>
    <p:sldId id="406" r:id="rId8"/>
    <p:sldId id="430" r:id="rId9"/>
    <p:sldId id="429" r:id="rId10"/>
    <p:sldId id="451" r:id="rId11"/>
    <p:sldId id="411" r:id="rId12"/>
    <p:sldId id="423" r:id="rId13"/>
    <p:sldId id="443" r:id="rId14"/>
    <p:sldId id="448" r:id="rId15"/>
    <p:sldId id="422" r:id="rId16"/>
    <p:sldId id="449" r:id="rId17"/>
    <p:sldId id="352" r:id="rId18"/>
    <p:sldId id="442" r:id="rId19"/>
    <p:sldId id="446" r:id="rId20"/>
  </p:sldIdLst>
  <p:sldSz cx="9144000" cy="5143500" type="screen16x9"/>
  <p:notesSz cx="6858000" cy="9144000"/>
  <p:defaultTextStyle>
    <a:lvl1pPr marL="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  <p:extLst>
    <p:ext uri="{521415D9-36F7-43E2-AB2F-B90AF26B5E84}">
      <p14:sectionLst xmlns:p14="http://schemas.microsoft.com/office/powerpoint/2010/main">
        <p14:section name="Default Section" id="{F7666632-F5F4-40B0-9785-2F121B396964}">
          <p14:sldIdLst>
            <p14:sldId id="256"/>
            <p14:sldId id="427"/>
            <p14:sldId id="425"/>
            <p14:sldId id="452"/>
            <p14:sldId id="371"/>
            <p14:sldId id="405"/>
            <p14:sldId id="406"/>
            <p14:sldId id="430"/>
            <p14:sldId id="429"/>
          </p14:sldIdLst>
        </p14:section>
        <p14:section name="Untitled Section" id="{151E7D01-95EC-4BA8-94F0-A84F32AD5C45}">
          <p14:sldIdLst>
            <p14:sldId id="451"/>
            <p14:sldId id="411"/>
            <p14:sldId id="423"/>
            <p14:sldId id="443"/>
            <p14:sldId id="448"/>
            <p14:sldId id="422"/>
            <p14:sldId id="449"/>
          </p14:sldIdLst>
        </p14:section>
        <p14:section name="Untitled Section" id="{32D54685-B76B-4547-AE10-9EEE7D29CB4B}">
          <p14:sldIdLst>
            <p14:sldId id="352"/>
            <p14:sldId id="442"/>
            <p14:sldId id="446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3E79"/>
    <a:srgbClr val="1BD460"/>
    <a:srgbClr val="0C56FC"/>
    <a:srgbClr val="68002D"/>
    <a:srgbClr val="9E0044"/>
    <a:srgbClr val="7E0036"/>
    <a:srgbClr val="CC0057"/>
    <a:srgbClr val="3A0019"/>
    <a:srgbClr val="AC004A"/>
    <a:srgbClr val="F0D0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836" autoAdjust="0"/>
    <p:restoredTop sz="77497" autoAdjust="0"/>
  </p:normalViewPr>
  <p:slideViewPr>
    <p:cSldViewPr>
      <p:cViewPr>
        <p:scale>
          <a:sx n="95" d="100"/>
          <a:sy n="95" d="100"/>
        </p:scale>
        <p:origin x="-869" y="-49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  <a:extLst/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  <a:extLst/>
          </a:lstStyle>
          <a:p>
            <a:fld id="{A8ADFD5B-A66C-449C-B6E8-FB716D07777D}" type="datetimeFigureOut">
              <a:rPr lang="en-US" smtClean="0"/>
              <a:pPr/>
              <a:t>1/14/2019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/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  <a:extLst/>
          </a:lstStyle>
          <a:p>
            <a:fld id="{CA5D3BF3-D352-46FC-8343-31F56E6730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411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1053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2879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ClrTx/>
              <a:buNone/>
            </a:pPr>
            <a:r>
              <a:rPr lang="en-US" sz="2600" b="1" dirty="0" smtClean="0">
                <a:latin typeface="Myriad Pro" pitchFamily="34" charset="0"/>
              </a:rPr>
              <a:t>1. The Office of Finance and Administration</a:t>
            </a:r>
          </a:p>
          <a:p>
            <a:pPr lvl="1">
              <a:buClrTx/>
            </a:pPr>
            <a:r>
              <a:rPr lang="en-US" sz="2300" dirty="0" smtClean="0">
                <a:latin typeface="Myriad Pro" pitchFamily="34" charset="0"/>
              </a:rPr>
              <a:t>Office Mission Statement/Structure</a:t>
            </a:r>
          </a:p>
          <a:p>
            <a:pPr marL="45720" indent="0">
              <a:buClrTx/>
              <a:buNone/>
            </a:pPr>
            <a:r>
              <a:rPr lang="en-US" sz="2600" b="1" dirty="0" smtClean="0">
                <a:latin typeface="Myriad Pro" pitchFamily="34" charset="0"/>
              </a:rPr>
              <a:t>2. Presentation</a:t>
            </a:r>
            <a:endParaRPr lang="en-US" dirty="0" smtClean="0">
              <a:latin typeface="Myriad Pro" pitchFamily="34" charset="0"/>
            </a:endParaRPr>
          </a:p>
          <a:p>
            <a:pPr lvl="1">
              <a:buClrTx/>
            </a:pPr>
            <a:r>
              <a:rPr lang="en-US" sz="2300" dirty="0" smtClean="0">
                <a:latin typeface="Myriad Pro" pitchFamily="34" charset="0"/>
              </a:rPr>
              <a:t>Prioritizing Campus Needs</a:t>
            </a:r>
          </a:p>
          <a:p>
            <a:pPr lvl="1">
              <a:buClrTx/>
            </a:pPr>
            <a:r>
              <a:rPr lang="en-US" sz="2300" dirty="0" smtClean="0">
                <a:latin typeface="Myriad Pro" pitchFamily="34" charset="0"/>
              </a:rPr>
              <a:t>Plans for Continued Success </a:t>
            </a:r>
            <a:endParaRPr lang="en-US" sz="2600" b="1" dirty="0" smtClean="0">
              <a:latin typeface="Myriad Pro" pitchFamily="34" charset="0"/>
            </a:endParaRPr>
          </a:p>
          <a:p>
            <a:pPr marL="0" indent="0">
              <a:buClrTx/>
              <a:buNone/>
            </a:pPr>
            <a:r>
              <a:rPr lang="en-US" sz="2600" b="1" dirty="0" smtClean="0">
                <a:latin typeface="Myriad Pro" pitchFamily="34" charset="0"/>
              </a:rPr>
              <a:t>3. Q &amp; 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8245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0322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9227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2287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6586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478274"/>
            <a:ext cx="9144000" cy="665226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-9144" y="4539996"/>
            <a:ext cx="2249424" cy="534924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4533138"/>
            <a:ext cx="6784848" cy="534924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4537528"/>
            <a:ext cx="6515100" cy="514350"/>
          </a:xfrm>
        </p:spPr>
        <p:txBody>
          <a:bodyPr anchor="ctr"/>
          <a:lstStyle>
            <a:lvl1pPr marL="0" indent="0" algn="l">
              <a:buNone/>
              <a:defRPr sz="28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4551524"/>
            <a:ext cx="2057400" cy="51435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  <a:extLst/>
          </a:lstStyle>
          <a:p>
            <a:pPr algn="ctr"/>
            <a:fld id="{047E157E-8DCB-4F70-A0AF-5EB586A91DD4}" type="datetime1">
              <a:rPr lang="en-US" smtClean="0">
                <a:solidFill>
                  <a:srgbClr val="FFFFFF"/>
                </a:solidFill>
              </a:rPr>
              <a:pPr algn="ctr"/>
              <a:t>1/14/2019</a:t>
            </a:fld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177404"/>
            <a:ext cx="5867400" cy="273844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  <a:extLst/>
          </a:lstStyle>
          <a:p>
            <a:pPr algn="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171450"/>
            <a:ext cx="838200" cy="2857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8F82E0A0-C266-4798-8C8F-B9F91E9DA37E}" type="slidenum">
              <a:rPr lang="en-US" smtClean="0">
                <a:solidFill>
                  <a:schemeClr val="tx2"/>
                </a:solidFill>
              </a:rPr>
              <a:pPr/>
              <a:t>‹#›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2" name="Rectangle 11"/>
          <p:cNvSpPr>
            <a:spLocks noGrp="1"/>
          </p:cNvSpPr>
          <p:nvPr>
            <p:ph type="title"/>
          </p:nvPr>
        </p:nvSpPr>
        <p:spPr>
          <a:xfrm>
            <a:off x="2362200" y="2343150"/>
            <a:ext cx="6477000" cy="2038350"/>
          </a:xfrm>
        </p:spPr>
        <p:txBody>
          <a:bodyPr rtlCol="0" anchor="b"/>
          <a:lstStyle>
            <a:lvl1pPr>
              <a:defRPr cap="all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06EA6-EFEA-4C30-9264-4F9291A5780D}" type="datetime1">
              <a:rPr lang="en-US" smtClean="0"/>
              <a:pPr/>
              <a:t>1/14/2019</a:t>
            </a:fld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lang="en-US" sz="1400" b="1" smtClean="0">
                <a:solidFill>
                  <a:srgbClr val="FFFFFF"/>
                </a:solidFill>
              </a:rPr>
              <a:pPr algn="ctr"/>
              <a:t>‹#›</a:t>
            </a:fld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sz="quarter" idx="13"/>
          </p:nvPr>
        </p:nvSpPr>
        <p:spPr>
          <a:xfrm>
            <a:off x="609600" y="1352550"/>
            <a:ext cx="8153400" cy="3276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7123113" cy="1254919"/>
          </a:xfrm>
        </p:spPr>
        <p:txBody>
          <a:bodyPr anchor="t"/>
          <a:lstStyle>
            <a:lvl1pPr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1143000"/>
            <a:ext cx="9144000" cy="85725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1200150"/>
            <a:ext cx="1295400" cy="7429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200150"/>
            <a:ext cx="7772400" cy="74295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71600" y="1200150"/>
            <a:ext cx="7620000" cy="74295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F9F07-3BC7-4570-B054-79111B0A380C}" type="datetime1">
              <a:rPr lang="en-US" smtClean="0"/>
              <a:pPr/>
              <a:t>1/14/2019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314450"/>
            <a:ext cx="1295400" cy="526257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  <a:extLst/>
          </a:lstStyle>
          <a:p>
            <a:pPr algn="ctr"/>
            <a:fld id="{8F82E0A0-C266-4798-8C8F-B9F91E9DA37E}" type="slidenum">
              <a:rPr lang="en-US" sz="2400" b="1" smtClean="0">
                <a:solidFill>
                  <a:srgbClr val="FFFFFF"/>
                </a:solidFill>
              </a:rPr>
              <a:pPr algn="ctr"/>
              <a:t>‹#›</a:t>
            </a:fld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09600" y="1352551"/>
            <a:ext cx="3886200" cy="326862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844901" y="1352549"/>
            <a:ext cx="3886200" cy="3268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E4606EA6-EFEA-4C30-9264-4F9291A5780D}" type="datetime1">
              <a:rPr lang="en-US" smtClean="0"/>
              <a:pPr/>
              <a:t>1/14/2019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algn="ctr"/>
            <a:fld id="{8F82E0A0-C266-4798-8C8F-B9F91E9DA37E}" type="slidenum">
              <a:rPr lang="en-US" sz="1400" b="1" smtClean="0">
                <a:solidFill>
                  <a:srgbClr val="FFFFFF"/>
                </a:solidFill>
              </a:rPr>
              <a:pPr algn="ctr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18110"/>
            <a:ext cx="8153400" cy="100584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919818"/>
            <a:ext cx="38862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919818"/>
            <a:ext cx="38862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E4606EA6-EFEA-4C30-9264-4F9291A5780D}" type="datetime1">
              <a:rPr lang="en-US" smtClean="0"/>
              <a:pPr/>
              <a:t>1/14/2019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algn="ctr"/>
            <a:fld id="{8F82E0A0-C266-4798-8C8F-B9F91E9DA37E}" type="slidenum">
              <a:rPr lang="en-US" sz="1400" b="1" smtClean="0">
                <a:solidFill>
                  <a:srgbClr val="FFFFFF"/>
                </a:solidFill>
              </a:rPr>
              <a:pPr algn="ctr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609600" y="1362287"/>
            <a:ext cx="3886200" cy="530352"/>
          </a:xfrm>
          <a:solidFill>
            <a:schemeClr val="accent2"/>
          </a:solidFill>
        </p:spPr>
        <p:txBody>
          <a:bodyPr rtlCol="0" anchor="ctr"/>
          <a:lstStyle>
            <a:lvl1pPr>
              <a:buFontTx/>
              <a:buNone/>
              <a:defRPr sz="2000" b="1">
                <a:solidFill>
                  <a:srgbClr val="FFFFFF"/>
                </a:solidFill>
              </a:defRPr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4800600" y="1362287"/>
            <a:ext cx="3886200" cy="530352"/>
          </a:xfrm>
          <a:solidFill>
            <a:schemeClr val="accent4"/>
          </a:solidFill>
        </p:spPr>
        <p:txBody>
          <a:bodyPr rtlCol="0" anchor="ctr"/>
          <a:lstStyle>
            <a:lvl1pPr>
              <a:buFontTx/>
              <a:buNone/>
              <a:defRPr sz="2000" b="1">
                <a:solidFill>
                  <a:srgbClr val="FFFFFF"/>
                </a:solidFill>
              </a:defRPr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ADB5D-B7A0-47E3-AD2D-B1A6F8614213}" type="datetime1">
              <a:rPr lang="en-US" smtClean="0"/>
              <a:pPr/>
              <a:t>1/14/2019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3F7CB7D-F184-43C7-B6FD-03D728E1BBF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68126-03FC-49C0-B9B8-2B561CCC3D90}" type="datetime1">
              <a:rPr lang="en-US" smtClean="0"/>
              <a:pPr/>
              <a:t>1/14/2019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4686300"/>
            <a:ext cx="533400" cy="2857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A3F7CB7D-F184-43C7-B6FD-03D728E1BBFF}" type="slidenum">
              <a:rPr lang="en-US" smtClean="0">
                <a:solidFill>
                  <a:schemeClr val="tx2"/>
                </a:solidFill>
              </a:rPr>
              <a:pPr/>
              <a:t>‹#›</a:t>
            </a:fld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8110"/>
            <a:ext cx="8153400" cy="1005840"/>
          </a:xfrm>
        </p:spPr>
        <p:txBody>
          <a:bodyPr anchor="b"/>
          <a:lstStyle>
            <a:lvl1pPr algn="l">
              <a:buNone/>
              <a:defRPr sz="42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8198-4617-485E-9585-4840B69DBBA6}" type="datetime1">
              <a:rPr lang="en-US" smtClean="0"/>
              <a:pPr/>
              <a:t>1/14/2019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3F7CB7D-F184-43C7-B6FD-03D728E1BBF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28750"/>
            <a:ext cx="1600200" cy="31242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2362200" y="1428750"/>
            <a:ext cx="6400800" cy="3200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57668" y="0"/>
            <a:ext cx="7586332" cy="3419856"/>
          </a:xfrm>
          <a:solidFill>
            <a:schemeClr val="tx2">
              <a:shade val="50000"/>
            </a:schemeClr>
          </a:solidFill>
          <a:ln>
            <a:noFill/>
          </a:ln>
        </p:spPr>
        <p:txBody>
          <a:bodyPr/>
          <a:lstStyle>
            <a:lvl1pPr>
              <a:buNone/>
              <a:defRPr sz="3200"/>
            </a:lvl1pPr>
            <a:extLst/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4114800"/>
            <a:ext cx="7315200" cy="51435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-9144" y="3429000"/>
            <a:ext cx="9144000" cy="665226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9144" y="3497580"/>
            <a:ext cx="1463040" cy="534924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3490722"/>
            <a:ext cx="7589520" cy="534924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3543300"/>
            <a:ext cx="7315200" cy="4572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447800" y="0"/>
            <a:ext cx="100584" cy="515035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4686300"/>
            <a:ext cx="2667000" cy="273844"/>
          </a:xfrm>
        </p:spPr>
        <p:txBody>
          <a:bodyPr rtlCol="0"/>
          <a:lstStyle/>
          <a:p>
            <a:fld id="{E4606EA6-EFEA-4C30-9264-4F9291A5780D}" type="datetime1">
              <a:rPr lang="en-US" smtClean="0"/>
              <a:pPr/>
              <a:t>1/14/2019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3500437"/>
            <a:ext cx="1447800" cy="497684"/>
          </a:xfrm>
        </p:spPr>
        <p:txBody>
          <a:bodyPr rtlCol="0"/>
          <a:lstStyle>
            <a:lvl1pPr>
              <a:defRPr sz="2800"/>
            </a:lvl1pPr>
            <a:extLst/>
          </a:lstStyle>
          <a:p>
            <a:pPr algn="ctr"/>
            <a:fld id="{8F82E0A0-C266-4798-8C8F-B9F91E9DA37E}" type="slidenum">
              <a:rPr lang="en-US" sz="2800" b="1" smtClean="0">
                <a:solidFill>
                  <a:srgbClr val="FFFFFF"/>
                </a:solidFill>
              </a:rPr>
              <a:pPr algn="ctr"/>
              <a:t>‹#›</a:t>
            </a:fld>
            <a:endParaRPr lang="en-US" sz="2800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4686155"/>
            <a:ext cx="4572000" cy="273844"/>
          </a:xfrm>
        </p:spPr>
        <p:txBody>
          <a:bodyPr rtlCol="0"/>
          <a:lstStyle/>
          <a:p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352550"/>
            <a:ext cx="8153400" cy="324231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4686300"/>
            <a:ext cx="2667000" cy="273844"/>
          </a:xfrm>
          <a:prstGeom prst="rect">
            <a:avLst/>
          </a:prstGeom>
        </p:spPr>
        <p:txBody>
          <a:bodyPr vert="horz" anchor="ctr" anchorCtr="0"/>
          <a:lstStyle>
            <a:lvl1pPr algn="l">
              <a:defRPr sz="1400">
                <a:solidFill>
                  <a:schemeClr val="tx2"/>
                </a:solidFill>
              </a:defRPr>
            </a:lvl1pPr>
            <a:extLst/>
          </a:lstStyle>
          <a:p>
            <a:fld id="{E4606EA6-EFEA-4C30-9264-4F9291A5780D}" type="datetime1">
              <a:rPr lang="en-US" smtClean="0"/>
              <a:pPr/>
              <a:t>1/14/2019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1" y="4686155"/>
            <a:ext cx="5421083" cy="273844"/>
          </a:xfrm>
          <a:prstGeom prst="rect">
            <a:avLst/>
          </a:prstGeom>
        </p:spPr>
        <p:txBody>
          <a:bodyPr vert="horz" anchor="ctr"/>
          <a:lstStyle>
            <a:lvl1pPr algn="r">
              <a:defRPr sz="1400">
                <a:solidFill>
                  <a:schemeClr val="tx2"/>
                </a:solidFill>
              </a:defRPr>
            </a:lvl1pPr>
            <a:extLst/>
          </a:lstStyle>
          <a:p>
            <a:pPr algn="r"/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095170"/>
            <a:ext cx="9144000" cy="24003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1129460"/>
            <a:ext cx="533400" cy="1714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90550" y="1129460"/>
            <a:ext cx="8553450" cy="17145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123507"/>
            <a:ext cx="533400" cy="183357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>
              <a:defRPr sz="1400" b="1">
                <a:solidFill>
                  <a:srgbClr val="FFFFFF"/>
                </a:solidFill>
              </a:defRPr>
            </a:lvl1pPr>
            <a:extLst/>
          </a:lstStyle>
          <a:p>
            <a:pPr algn="ctr"/>
            <a:fld id="{8F82E0A0-C266-4798-8C8F-B9F91E9DA37E}" type="slidenum">
              <a:rPr lang="en-US" sz="1400" b="1" smtClean="0">
                <a:solidFill>
                  <a:srgbClr val="FFFFFF"/>
                </a:solidFill>
              </a:rPr>
              <a:pPr algn="ctr"/>
              <a:t>‹#›</a:t>
            </a:fld>
            <a:endParaRPr lang="en-US" sz="1400" b="1" dirty="0">
              <a:solidFill>
                <a:srgbClr val="FFFFFF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118110"/>
            <a:ext cx="8153400" cy="100584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rtl="0" eaLnBrk="1" latinLnBrk="0" hangingPunct="1">
        <a:spcBef>
          <a:spcPct val="0"/>
        </a:spcBef>
        <a:buNone/>
        <a:defRPr sz="4200" kern="1200">
          <a:solidFill>
            <a:schemeClr val="tx2"/>
          </a:solidFill>
          <a:latin typeface="+mj-lt"/>
          <a:ea typeface="+mj-ea"/>
          <a:cs typeface="+mj-cs"/>
        </a:defRPr>
      </a:lvl1pPr>
      <a:extLst/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None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microsoft.com/office/2007/relationships/hdphoto" Target="../media/hdphoto1.wdp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/>
          </p:cNvSpPr>
          <p:nvPr>
            <p:ph type="subTitle" idx="1"/>
          </p:nvPr>
        </p:nvSpPr>
        <p:spPr>
          <a:xfrm>
            <a:off x="3581400" y="4552950"/>
            <a:ext cx="6515100" cy="514350"/>
          </a:xfrm>
        </p:spPr>
        <p:txBody>
          <a:bodyPr>
            <a:normAutofit/>
          </a:bodyPr>
          <a:lstStyle/>
          <a:p>
            <a:r>
              <a:rPr lang="en-US" sz="1800" dirty="0" smtClean="0">
                <a:latin typeface="Myriad Pro" pitchFamily="34" charset="0"/>
              </a:rPr>
              <a:t>Alan Gilbert, SVP Finance and Administration</a:t>
            </a:r>
            <a:endParaRPr lang="en-US" sz="1800" dirty="0">
              <a:latin typeface="Myriad Pro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51711" y="971550"/>
            <a:ext cx="7696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accent1"/>
                </a:solidFill>
                <a:latin typeface="Myriad Pro" pitchFamily="34" charset="0"/>
              </a:rPr>
              <a:t>Brooklyn College Facilities Town Hall</a:t>
            </a:r>
            <a:endParaRPr lang="en-US" sz="6000" dirty="0">
              <a:solidFill>
                <a:schemeClr val="accent1"/>
              </a:solidFill>
              <a:latin typeface="Myriad Pro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457200" y="4663439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i="1" dirty="0" smtClean="0">
                <a:solidFill>
                  <a:schemeClr val="bg1"/>
                </a:solidFill>
                <a:latin typeface="Myriad Pro" pitchFamily="34" charset="0"/>
              </a:rPr>
              <a:t>January 2019</a:t>
            </a:r>
            <a:endParaRPr lang="en-US" sz="1400" b="1" i="1" dirty="0">
              <a:solidFill>
                <a:schemeClr val="bg1"/>
              </a:solidFill>
              <a:latin typeface="Myriad Pro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118110"/>
            <a:ext cx="8458200" cy="1005840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Myriad Pro" panose="020B0503030403020204" pitchFamily="34" charset="0"/>
              </a:rPr>
              <a:t>Bathrooms</a:t>
            </a:r>
            <a:endParaRPr lang="en-US" b="1" dirty="0">
              <a:latin typeface="Myriad Pro" panose="020B0503030403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228600" y="1276350"/>
            <a:ext cx="8686800" cy="1905000"/>
          </a:xfrm>
        </p:spPr>
        <p:txBody>
          <a:bodyPr>
            <a:normAutofit/>
          </a:bodyPr>
          <a:lstStyle/>
          <a:p>
            <a:r>
              <a:rPr lang="en-US" sz="2200" u="sng" dirty="0" smtClean="0">
                <a:latin typeface="Myriad Pro" panose="020B0503030403020204" pitchFamily="34" charset="0"/>
              </a:rPr>
              <a:t>Spring 2018 </a:t>
            </a:r>
          </a:p>
          <a:p>
            <a:pPr lvl="1"/>
            <a:r>
              <a:rPr lang="en-US" sz="2000" dirty="0" smtClean="0">
                <a:latin typeface="Myriad Pro" panose="020B0503030403020204" pitchFamily="34" charset="0"/>
              </a:rPr>
              <a:t>Implemented 90-Day Challenge</a:t>
            </a:r>
          </a:p>
          <a:p>
            <a:pPr lvl="2"/>
            <a:r>
              <a:rPr lang="en-US" sz="1800" dirty="0" smtClean="0">
                <a:latin typeface="Myriad Pro" panose="020B0503030403020204" pitchFamily="34" charset="0"/>
              </a:rPr>
              <a:t>1,690 fixtures assessed across 236 bathrooms</a:t>
            </a:r>
          </a:p>
          <a:p>
            <a:pPr lvl="2"/>
            <a:r>
              <a:rPr lang="en-US" sz="1800" dirty="0" smtClean="0">
                <a:latin typeface="Myriad Pro" panose="020B0503030403020204" pitchFamily="34" charset="0"/>
              </a:rPr>
              <a:t>757 Issues identified and resolved</a:t>
            </a:r>
          </a:p>
          <a:p>
            <a:pPr lvl="2"/>
            <a:r>
              <a:rPr lang="en-US" sz="1800" dirty="0" smtClean="0">
                <a:latin typeface="Myriad Pro" panose="020B0503030403020204" pitchFamily="34" charset="0"/>
              </a:rPr>
              <a:t>Conceptualized BC Fix-it</a:t>
            </a:r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228600" y="3105150"/>
            <a:ext cx="8686800" cy="89936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2200" u="sng" dirty="0" smtClean="0">
                <a:latin typeface="Myriad Pro" panose="020B0503030403020204" pitchFamily="34" charset="0"/>
              </a:rPr>
              <a:t>Fall 2018 </a:t>
            </a:r>
          </a:p>
          <a:p>
            <a:pPr lvl="1"/>
            <a:r>
              <a:rPr lang="en-US" sz="2000" dirty="0" smtClean="0">
                <a:latin typeface="Myriad Pro" panose="020B0503030403020204" pitchFamily="34" charset="0"/>
              </a:rPr>
              <a:t>Pilot Tested BC Fix-it</a:t>
            </a: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228600" y="3926306"/>
            <a:ext cx="8686800" cy="1007644"/>
          </a:xfrm>
          <a:prstGeom prst="rect">
            <a:avLst/>
          </a:prstGeom>
        </p:spPr>
        <p:txBody>
          <a:bodyPr vert="horz">
            <a:normAutofit fontScale="70000" lnSpcReduction="2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2800" u="sng" dirty="0">
                <a:latin typeface="Myriad Pro" panose="020B0503030403020204" pitchFamily="34" charset="0"/>
              </a:rPr>
              <a:t>Winter 2019</a:t>
            </a:r>
          </a:p>
          <a:p>
            <a:pPr lvl="1"/>
            <a:r>
              <a:rPr lang="en-US" sz="2900" dirty="0">
                <a:latin typeface="Myriad Pro" panose="020B0503030403020204" pitchFamily="34" charset="0"/>
              </a:rPr>
              <a:t>Rolled out BC Fix-it</a:t>
            </a:r>
          </a:p>
          <a:p>
            <a:pPr lvl="1"/>
            <a:r>
              <a:rPr lang="en-US" sz="2900" dirty="0">
                <a:latin typeface="Myriad Pro" panose="020B0503030403020204" pitchFamily="34" charset="0"/>
              </a:rPr>
              <a:t>12 unresolved BC Fix-it issues as of January 10, 2019</a:t>
            </a:r>
          </a:p>
        </p:txBody>
      </p:sp>
    </p:spTree>
    <p:extLst>
      <p:ext uri="{BB962C8B-B14F-4D97-AF65-F5344CB8AC3E}">
        <p14:creationId xmlns:p14="http://schemas.microsoft.com/office/powerpoint/2010/main" val="40799520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taff\Desktop\toile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9" t="26375" r="8774" b="10585"/>
          <a:stretch/>
        </p:blipFill>
        <p:spPr bwMode="auto">
          <a:xfrm>
            <a:off x="2819400" y="-389859"/>
            <a:ext cx="2971800" cy="288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Whitehead Womens Bathroom 5th Floor.jpg - Paint"/>
          <p:cNvPicPr>
            <a:picLocks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81" t="52965" r="63597" b="17357"/>
          <a:stretch/>
        </p:blipFill>
        <p:spPr>
          <a:xfrm>
            <a:off x="5867400" y="2571750"/>
            <a:ext cx="3276600" cy="2571750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0"/>
          <a:stretch/>
        </p:blipFill>
        <p:spPr bwMode="auto">
          <a:xfrm>
            <a:off x="2819400" y="2581302"/>
            <a:ext cx="3048000" cy="258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97" t="943" r="-2301" b="29474"/>
          <a:stretch/>
        </p:blipFill>
        <p:spPr bwMode="auto">
          <a:xfrm>
            <a:off x="6350" y="-27517"/>
            <a:ext cx="2965450" cy="2599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Google Shape;226;p26"/>
          <p:cNvPicPr preferRelativeResize="0"/>
          <p:nvPr/>
        </p:nvPicPr>
        <p:blipFill rotWithShape="1">
          <a:blip r:embed="rId7">
            <a:alphaModFix/>
          </a:blip>
          <a:srcRect l="58572" t="18729" r="28549" b="13174"/>
          <a:stretch/>
        </p:blipFill>
        <p:spPr>
          <a:xfrm>
            <a:off x="0" y="2571750"/>
            <a:ext cx="2819400" cy="26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18;p25"/>
          <p:cNvPicPr preferRelativeResize="0"/>
          <p:nvPr/>
        </p:nvPicPr>
        <p:blipFill rotWithShape="1">
          <a:blip r:embed="rId8">
            <a:alphaModFix/>
          </a:blip>
          <a:srcRect l="56561" t="38729" r="25291" b="15399"/>
          <a:stretch/>
        </p:blipFill>
        <p:spPr>
          <a:xfrm>
            <a:off x="5791200" y="0"/>
            <a:ext cx="3352800" cy="25717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/>
          <p:cNvGrpSpPr/>
          <p:nvPr/>
        </p:nvGrpSpPr>
        <p:grpSpPr>
          <a:xfrm>
            <a:off x="-76200" y="-19050"/>
            <a:ext cx="9372600" cy="5410200"/>
            <a:chOff x="0" y="-19050"/>
            <a:chExt cx="9220200" cy="5334000"/>
          </a:xfrm>
        </p:grpSpPr>
        <p:pic>
          <p:nvPicPr>
            <p:cNvPr id="4" name="Picture 3"/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0" y="-19050"/>
              <a:ext cx="2819400" cy="2590800"/>
            </a:xfrm>
            <a:prstGeom prst="rect">
              <a:avLst/>
            </a:prstGeom>
          </p:spPr>
        </p:pic>
        <p:pic>
          <p:nvPicPr>
            <p:cNvPr id="6" name="Picture 5"/>
            <p:cNvPicPr/>
            <p:nvPr/>
          </p:nvPicPr>
          <p:blipFill>
            <a:blip r:embed="rId10"/>
            <a:stretch>
              <a:fillRect/>
            </a:stretch>
          </p:blipFill>
          <p:spPr>
            <a:xfrm>
              <a:off x="2819401" y="0"/>
              <a:ext cx="3047999" cy="2571750"/>
            </a:xfrm>
            <a:prstGeom prst="rect">
              <a:avLst/>
            </a:prstGeom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9400" y="2561531"/>
              <a:ext cx="3048000" cy="2581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/>
            <p:cNvPicPr>
              <a:picLocks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570"/>
            <a:stretch/>
          </p:blipFill>
          <p:spPr bwMode="auto">
            <a:xfrm>
              <a:off x="5791200" y="2571750"/>
              <a:ext cx="3352800" cy="2571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Google Shape;225;p26"/>
            <p:cNvPicPr preferRelativeResize="0"/>
            <p:nvPr/>
          </p:nvPicPr>
          <p:blipFill rotWithShape="1">
            <a:blip r:embed="rId13">
              <a:alphaModFix/>
            </a:blip>
            <a:srcRect l="20660" t="4422" r="2109" b="4814"/>
            <a:stretch/>
          </p:blipFill>
          <p:spPr>
            <a:xfrm>
              <a:off x="0" y="2495550"/>
              <a:ext cx="2819400" cy="2819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Google Shape;216;p25"/>
            <p:cNvPicPr preferRelativeResize="0"/>
            <p:nvPr/>
          </p:nvPicPr>
          <p:blipFill rotWithShape="1">
            <a:blip r:embed="rId14">
              <a:alphaModFix/>
            </a:blip>
            <a:srcRect l="12910" t="7295" r="6652"/>
            <a:stretch/>
          </p:blipFill>
          <p:spPr>
            <a:xfrm>
              <a:off x="5791200" y="0"/>
              <a:ext cx="3429000" cy="25717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" name="Rectangle 21"/>
          <p:cNvSpPr/>
          <p:nvPr/>
        </p:nvSpPr>
        <p:spPr>
          <a:xfrm flipH="1">
            <a:off x="-304800" y="2495550"/>
            <a:ext cx="9829800" cy="76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 flipH="1">
            <a:off x="5791200" y="-400050"/>
            <a:ext cx="76200" cy="5791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 flipH="1">
            <a:off x="2743200" y="-400050"/>
            <a:ext cx="76200" cy="5791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7512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1423987"/>
            <a:ext cx="8839200" cy="35099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609600" y="118110"/>
            <a:ext cx="8991600" cy="1005840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Myriad Pro" pitchFamily="34" charset="0"/>
              </a:rPr>
              <a:t>How you can help</a:t>
            </a:r>
            <a:endParaRPr lang="en-US" b="1" dirty="0">
              <a:latin typeface="Myriad Pro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749" y="1431441"/>
            <a:ext cx="3584851" cy="3402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092" y="1423988"/>
            <a:ext cx="2463308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79" y="1423987"/>
            <a:ext cx="2327196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ultiply 2"/>
          <p:cNvSpPr/>
          <p:nvPr/>
        </p:nvSpPr>
        <p:spPr>
          <a:xfrm>
            <a:off x="-457200" y="438150"/>
            <a:ext cx="3733800" cy="5562600"/>
          </a:xfrm>
          <a:prstGeom prst="mathMultiply">
            <a:avLst>
              <a:gd name="adj1" fmla="val 651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ultiply 6"/>
          <p:cNvSpPr/>
          <p:nvPr/>
        </p:nvSpPr>
        <p:spPr>
          <a:xfrm>
            <a:off x="1905000" y="438150"/>
            <a:ext cx="5257800" cy="5562600"/>
          </a:xfrm>
          <a:prstGeom prst="mathMultiply">
            <a:avLst>
              <a:gd name="adj1" fmla="val 651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ultiply 7"/>
          <p:cNvSpPr/>
          <p:nvPr/>
        </p:nvSpPr>
        <p:spPr>
          <a:xfrm>
            <a:off x="5867400" y="209550"/>
            <a:ext cx="3733800" cy="5562600"/>
          </a:xfrm>
          <a:prstGeom prst="mathMultiply">
            <a:avLst>
              <a:gd name="adj1" fmla="val 651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2"/>
          <p:cNvSpPr>
            <a:spLocks noGrp="1"/>
          </p:cNvSpPr>
          <p:nvPr>
            <p:ph sz="quarter" idx="13"/>
          </p:nvPr>
        </p:nvSpPr>
        <p:spPr>
          <a:xfrm>
            <a:off x="276579" y="1410677"/>
            <a:ext cx="8638821" cy="3423261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2600" dirty="0">
                <a:latin typeface="Myriad Pro" pitchFamily="34" charset="0"/>
              </a:rPr>
              <a:t>Respect our shared </a:t>
            </a:r>
            <a:r>
              <a:rPr lang="en-US" sz="2600" dirty="0" smtClean="0">
                <a:latin typeface="Myriad Pro" pitchFamily="34" charset="0"/>
              </a:rPr>
              <a:t>spaces, </a:t>
            </a:r>
            <a:r>
              <a:rPr lang="en-US" sz="2600" dirty="0">
                <a:latin typeface="Myriad Pro" pitchFamily="34" charset="0"/>
              </a:rPr>
              <a:t>as well </a:t>
            </a:r>
            <a:r>
              <a:rPr lang="en-US" sz="2600" dirty="0" smtClean="0">
                <a:latin typeface="Myriad Pro" pitchFamily="34" charset="0"/>
              </a:rPr>
              <a:t>as, </a:t>
            </a:r>
            <a:r>
              <a:rPr lang="en-US" sz="2600" dirty="0">
                <a:latin typeface="Myriad Pro" pitchFamily="34" charset="0"/>
              </a:rPr>
              <a:t>one </a:t>
            </a:r>
            <a:r>
              <a:rPr lang="en-US" sz="2600" dirty="0" smtClean="0">
                <a:latin typeface="Myriad Pro" pitchFamily="34" charset="0"/>
              </a:rPr>
              <a:t>another</a:t>
            </a:r>
            <a:endParaRPr lang="en-US" dirty="0" smtClean="0">
              <a:latin typeface="Myriad Pro" pitchFamily="34" charset="0"/>
            </a:endParaRPr>
          </a:p>
          <a:p>
            <a:pPr>
              <a:spcAft>
                <a:spcPts val="400"/>
              </a:spcAft>
            </a:pPr>
            <a:r>
              <a:rPr lang="en-US" altLang="x-none" sz="2600" dirty="0" smtClean="0">
                <a:latin typeface="Myriad Pro" pitchFamily="34" charset="0"/>
              </a:rPr>
              <a:t>Prevent bathroom clogs</a:t>
            </a:r>
          </a:p>
          <a:p>
            <a:pPr lvl="1">
              <a:spcAft>
                <a:spcPts val="400"/>
              </a:spcAft>
            </a:pPr>
            <a:r>
              <a:rPr lang="en-US" altLang="x-none" dirty="0" smtClean="0">
                <a:latin typeface="Myriad Pro" pitchFamily="34" charset="0"/>
              </a:rPr>
              <a:t>Every clog </a:t>
            </a:r>
            <a:r>
              <a:rPr lang="en-US" dirty="0" smtClean="0"/>
              <a:t>≈</a:t>
            </a:r>
            <a:r>
              <a:rPr lang="en-US" altLang="x-none" dirty="0" smtClean="0">
                <a:latin typeface="Myriad Pro" pitchFamily="34" charset="0"/>
              </a:rPr>
              <a:t> $200 in labor costs </a:t>
            </a:r>
          </a:p>
          <a:p>
            <a:pPr>
              <a:spcAft>
                <a:spcPts val="400"/>
              </a:spcAft>
            </a:pPr>
            <a:r>
              <a:rPr lang="en-US" altLang="x-none" sz="2600" dirty="0" smtClean="0">
                <a:latin typeface="Myriad Pro" pitchFamily="34" charset="0"/>
              </a:rPr>
              <a:t>Clean up after meals</a:t>
            </a:r>
          </a:p>
          <a:p>
            <a:pPr>
              <a:spcAft>
                <a:spcPts val="400"/>
              </a:spcAft>
            </a:pPr>
            <a:r>
              <a:rPr lang="en-US" altLang="x-none" sz="2600" dirty="0" smtClean="0">
                <a:latin typeface="Myriad Pro" pitchFamily="34" charset="0"/>
              </a:rPr>
              <a:t>Use trash cans, not floors</a:t>
            </a:r>
          </a:p>
          <a:p>
            <a:pPr>
              <a:spcAft>
                <a:spcPts val="400"/>
              </a:spcAft>
            </a:pPr>
            <a:r>
              <a:rPr lang="en-US" altLang="x-none" sz="2600" dirty="0" smtClean="0">
                <a:latin typeface="Myriad Pro" pitchFamily="34" charset="0"/>
              </a:rPr>
              <a:t>Report issues</a:t>
            </a:r>
          </a:p>
        </p:txBody>
      </p:sp>
    </p:spTree>
    <p:extLst>
      <p:ext uri="{BB962C8B-B14F-4D97-AF65-F5344CB8AC3E}">
        <p14:creationId xmlns:p14="http://schemas.microsoft.com/office/powerpoint/2010/main" val="37594877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14" grpId="0" uiExpand="1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Staff\AppData\Local\Microsoft\Windows\Temporary Internet Files\Content.IE5\L9JCLPHM\iPhone_5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7150"/>
            <a:ext cx="29718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0" b="1"/>
          <a:stretch/>
        </p:blipFill>
        <p:spPr bwMode="auto">
          <a:xfrm>
            <a:off x="3499366" y="198120"/>
            <a:ext cx="5492234" cy="1253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558391" y="673746"/>
            <a:ext cx="8448449" cy="3803004"/>
            <a:chOff x="558391" y="673746"/>
            <a:chExt cx="8448449" cy="3803004"/>
          </a:xfrm>
        </p:grpSpPr>
        <p:pic>
          <p:nvPicPr>
            <p:cNvPr id="7174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4606" y="1581150"/>
              <a:ext cx="5492234" cy="113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8" name="Picture 10" descr="C:\Users\Staff\Desktop\Screenshots\49491029_316248442338974_2957302480439869440_n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44" t="3001" r="1844" b="-167"/>
            <a:stretch/>
          </p:blipFill>
          <p:spPr bwMode="auto">
            <a:xfrm>
              <a:off x="558391" y="673746"/>
              <a:ext cx="2565809" cy="3803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609601" y="662316"/>
            <a:ext cx="8412480" cy="3803004"/>
            <a:chOff x="609600" y="673746"/>
            <a:chExt cx="8412480" cy="3803004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4606" y="2788920"/>
              <a:ext cx="5507474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9" name="Picture 11" descr="C:\Users\Staff\Desktop\Screenshots\49140145_337351983770809_9072219862692003840_n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52"/>
            <a:stretch/>
          </p:blipFill>
          <p:spPr bwMode="auto">
            <a:xfrm>
              <a:off x="609600" y="673746"/>
              <a:ext cx="2565809" cy="3803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609601" y="673746"/>
            <a:ext cx="8387833" cy="4443084"/>
            <a:chOff x="609601" y="673746"/>
            <a:chExt cx="8387833" cy="4443084"/>
          </a:xfrm>
        </p:grpSpPr>
        <p:pic>
          <p:nvPicPr>
            <p:cNvPr id="7180" name="Picture 12" descr="C:\Users\Staff\Desktop\Screenshots\49594118_1771449862960096_5657440778964697088_n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67"/>
            <a:stretch/>
          </p:blipFill>
          <p:spPr bwMode="auto">
            <a:xfrm>
              <a:off x="609601" y="673746"/>
              <a:ext cx="2565808" cy="3803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3967480"/>
              <a:ext cx="5492234" cy="1149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181" name="Picture 13" descr="C:\Users\Staff\Desktop\Screenshots\49630829_2261808014104217_4544737064649752576_n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4"/>
          <a:stretch/>
        </p:blipFill>
        <p:spPr bwMode="auto">
          <a:xfrm>
            <a:off x="609601" y="673111"/>
            <a:ext cx="2565809" cy="3879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52725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-16510"/>
            <a:ext cx="3581400" cy="54838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1" name="Picture 3" descr="C:\Users\Staff\AppData\Local\Microsoft\Windows\Temporary Internet Files\Content.IE5\L9JCLPHM\iPhone_5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7150"/>
            <a:ext cx="29718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3" r="-7039"/>
          <a:stretch/>
        </p:blipFill>
        <p:spPr bwMode="auto">
          <a:xfrm>
            <a:off x="3581400" y="-16510"/>
            <a:ext cx="6248400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609600" y="742951"/>
            <a:ext cx="8610600" cy="3657599"/>
            <a:chOff x="609600" y="742951"/>
            <a:chExt cx="8610600" cy="3657599"/>
          </a:xfrm>
        </p:grpSpPr>
        <p:grpSp>
          <p:nvGrpSpPr>
            <p:cNvPr id="2" name="Group 1"/>
            <p:cNvGrpSpPr/>
            <p:nvPr/>
          </p:nvGrpSpPr>
          <p:grpSpPr>
            <a:xfrm>
              <a:off x="609600" y="742951"/>
              <a:ext cx="8610600" cy="3657599"/>
              <a:chOff x="609600" y="742951"/>
              <a:chExt cx="8610600" cy="3657599"/>
            </a:xfrm>
          </p:grpSpPr>
          <p:pic>
            <p:nvPicPr>
              <p:cNvPr id="14" name="Picture 2" descr="C:\Users\Staff\Desktop\Screenshots\49899328_350863025469150_4187447295165333504_n.jp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074"/>
              <a:stretch/>
            </p:blipFill>
            <p:spPr bwMode="auto">
              <a:xfrm>
                <a:off x="609600" y="742951"/>
                <a:ext cx="2590800" cy="36575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3733800" y="1504950"/>
                <a:ext cx="54864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Blip>
                    <a:blip r:embed="rId5"/>
                  </a:buBlip>
                </a:pPr>
                <a:r>
                  <a:rPr lang="en-US" sz="2600" dirty="0" smtClean="0">
                    <a:latin typeface="Myriad Pro" pitchFamily="34" charset="0"/>
                  </a:rPr>
                  <a:t>Check </a:t>
                </a:r>
                <a:r>
                  <a:rPr lang="en-US" sz="2600" dirty="0">
                    <a:latin typeface="Myriad Pro" pitchFamily="34" charset="0"/>
                  </a:rPr>
                  <a:t>on the status of reports you submitted. </a:t>
                </a:r>
                <a:r>
                  <a:rPr lang="en-US" sz="2600" dirty="0" smtClean="0">
                    <a:latin typeface="Myriad Pro" pitchFamily="34" charset="0"/>
                  </a:rPr>
                  <a:t/>
                </a:r>
                <a:br>
                  <a:rPr lang="en-US" sz="2600" dirty="0" smtClean="0">
                    <a:latin typeface="Myriad Pro" pitchFamily="34" charset="0"/>
                  </a:rPr>
                </a:br>
                <a:endParaRPr lang="en-US" sz="2600" dirty="0" smtClean="0">
                  <a:latin typeface="Myriad Pro" pitchFamily="34" charset="0"/>
                </a:endParaRPr>
              </a:p>
            </p:txBody>
          </p:sp>
        </p:grpSp>
        <p:sp>
          <p:nvSpPr>
            <p:cNvPr id="25" name="Donut 24"/>
            <p:cNvSpPr/>
            <p:nvPr/>
          </p:nvSpPr>
          <p:spPr>
            <a:xfrm>
              <a:off x="1257300" y="3286758"/>
              <a:ext cx="1295400" cy="546098"/>
            </a:xfrm>
            <a:prstGeom prst="donut">
              <a:avLst>
                <a:gd name="adj" fmla="val 8274"/>
              </a:avLst>
            </a:prstGeom>
            <a:solidFill>
              <a:srgbClr val="1BD460"/>
            </a:solidFill>
            <a:ln>
              <a:solidFill>
                <a:srgbClr val="1BD4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09600" y="570234"/>
            <a:ext cx="8610600" cy="3849366"/>
            <a:chOff x="609601" y="551184"/>
            <a:chExt cx="8610600" cy="3849366"/>
          </a:xfrm>
        </p:grpSpPr>
        <p:pic>
          <p:nvPicPr>
            <p:cNvPr id="11267" name="Picture 3" descr="C:\Users\Staff\Desktop\Screenshots\49255429_227788748144459_3855607066630553600_n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14"/>
            <a:stretch/>
          </p:blipFill>
          <p:spPr bwMode="auto">
            <a:xfrm>
              <a:off x="609601" y="742951"/>
              <a:ext cx="2590800" cy="3657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Group 3"/>
            <p:cNvGrpSpPr/>
            <p:nvPr/>
          </p:nvGrpSpPr>
          <p:grpSpPr>
            <a:xfrm>
              <a:off x="2575560" y="551184"/>
              <a:ext cx="6644641" cy="3653747"/>
              <a:chOff x="2575560" y="551184"/>
              <a:chExt cx="6644641" cy="3653747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3733801" y="2481382"/>
                <a:ext cx="5486400" cy="17235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Blip>
                    <a:blip r:embed="rId5"/>
                  </a:buBlip>
                </a:pPr>
                <a:r>
                  <a:rPr lang="en-US" sz="2600" dirty="0" smtClean="0">
                    <a:latin typeface="Myriad Pro" pitchFamily="34" charset="0"/>
                  </a:rPr>
                  <a:t>If a report has already been submitted for a </a:t>
                </a:r>
                <a:r>
                  <a:rPr lang="en-US" sz="2800" b="1" dirty="0" smtClean="0">
                    <a:solidFill>
                      <a:schemeClr val="accent4"/>
                    </a:solidFill>
                    <a:latin typeface="Myriad Pro" pitchFamily="34" charset="0"/>
                  </a:rPr>
                  <a:t>tag ID</a:t>
                </a:r>
                <a:r>
                  <a:rPr lang="en-US" sz="2600" dirty="0" smtClean="0">
                    <a:latin typeface="Myriad Pro" pitchFamily="34" charset="0"/>
                  </a:rPr>
                  <a:t>, you will be unable to submit a new report. </a:t>
                </a:r>
                <a:br>
                  <a:rPr lang="en-US" sz="2600" dirty="0" smtClean="0">
                    <a:latin typeface="Myriad Pro" pitchFamily="34" charset="0"/>
                  </a:rPr>
                </a:br>
                <a:endParaRPr lang="en-US" sz="2600" dirty="0" smtClean="0">
                  <a:latin typeface="Myriad Pro" pitchFamily="34" charset="0"/>
                </a:endParaRPr>
              </a:p>
            </p:txBody>
          </p:sp>
          <p:sp>
            <p:nvSpPr>
              <p:cNvPr id="3" name="Donut 2"/>
              <p:cNvSpPr/>
              <p:nvPr/>
            </p:nvSpPr>
            <p:spPr>
              <a:xfrm>
                <a:off x="2575560" y="551184"/>
                <a:ext cx="685800" cy="546098"/>
              </a:xfrm>
              <a:prstGeom prst="donut">
                <a:avLst>
                  <a:gd name="adj" fmla="val 8274"/>
                </a:avLst>
              </a:prstGeom>
              <a:solidFill>
                <a:srgbClr val="1BD460"/>
              </a:solidFill>
              <a:ln>
                <a:solidFill>
                  <a:srgbClr val="1BD4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766345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 noGrp="1"/>
          </p:cNvSpPr>
          <p:nvPr>
            <p:ph type="title"/>
          </p:nvPr>
        </p:nvSpPr>
        <p:spPr>
          <a:xfrm>
            <a:off x="533401" y="118110"/>
            <a:ext cx="8153400" cy="100584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b="1" dirty="0" smtClean="0">
                <a:latin typeface="Myriad Pro"/>
                <a:cs typeface="Myriad Pro"/>
              </a:rPr>
              <a:t>Reporting Other Issues</a:t>
            </a:r>
            <a:endParaRPr lang="en-US" b="1" dirty="0">
              <a:latin typeface="Myriad Pro"/>
              <a:cs typeface="Myriad Pro"/>
            </a:endParaRPr>
          </a:p>
        </p:txBody>
      </p:sp>
      <p:sp>
        <p:nvSpPr>
          <p:cNvPr id="18" name="Rectangle 2"/>
          <p:cNvSpPr txBox="1">
            <a:spLocks/>
          </p:cNvSpPr>
          <p:nvPr/>
        </p:nvSpPr>
        <p:spPr>
          <a:xfrm>
            <a:off x="609600" y="1504950"/>
            <a:ext cx="8153400" cy="2362200"/>
          </a:xfrm>
          <a:prstGeom prst="rect">
            <a:avLst/>
          </a:prstGeom>
        </p:spPr>
        <p:txBody>
          <a:bodyPr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2500" dirty="0" smtClean="0">
                <a:solidFill>
                  <a:srgbClr val="000000"/>
                </a:solidFill>
                <a:latin typeface="Myriad Pro" pitchFamily="34" charset="0"/>
              </a:rPr>
              <a:t>Email</a:t>
            </a:r>
            <a:r>
              <a:rPr lang="en-US" sz="2800" dirty="0" smtClean="0">
                <a:solidFill>
                  <a:srgbClr val="000000"/>
                </a:solidFill>
                <a:latin typeface="Myriad Pro" pitchFamily="34" charset="0"/>
              </a:rPr>
              <a:t> </a:t>
            </a:r>
            <a:r>
              <a:rPr lang="en-US" sz="2500" b="1" dirty="0" smtClean="0">
                <a:solidFill>
                  <a:srgbClr val="0070C0"/>
                </a:solidFill>
                <a:latin typeface="Myriad Pro" pitchFamily="34" charset="0"/>
              </a:rPr>
              <a:t>BCFIX-IT@brooklyn.cuny.edu</a:t>
            </a:r>
          </a:p>
          <a:p>
            <a:pPr lvl="1"/>
            <a:r>
              <a:rPr lang="en-US" sz="2400" dirty="0" smtClean="0">
                <a:solidFill>
                  <a:srgbClr val="000000"/>
                </a:solidFill>
                <a:latin typeface="Myriad Pro" pitchFamily="34" charset="0"/>
              </a:rPr>
              <a:t>Other </a:t>
            </a:r>
            <a:r>
              <a:rPr lang="en-US" sz="2400" b="1" dirty="0" smtClean="0">
                <a:solidFill>
                  <a:schemeClr val="accent4"/>
                </a:solidFill>
                <a:latin typeface="Myriad Pro" pitchFamily="34" charset="0"/>
              </a:rPr>
              <a:t>facilities-related concerns</a:t>
            </a:r>
          </a:p>
          <a:p>
            <a:pPr lvl="1"/>
            <a:r>
              <a:rPr lang="en-US" sz="2400" dirty="0" smtClean="0">
                <a:latin typeface="Myriad Pro" pitchFamily="34" charset="0"/>
              </a:rPr>
              <a:t>Restroom </a:t>
            </a:r>
            <a:r>
              <a:rPr lang="en-US" sz="2400" b="1" dirty="0" smtClean="0">
                <a:solidFill>
                  <a:schemeClr val="accent4"/>
                </a:solidFill>
                <a:latin typeface="Myriad Pro" pitchFamily="34" charset="0"/>
              </a:rPr>
              <a:t>cleanliness</a:t>
            </a:r>
          </a:p>
          <a:p>
            <a:pPr lvl="1"/>
            <a:r>
              <a:rPr lang="en-US" sz="2400" b="1" dirty="0" smtClean="0">
                <a:solidFill>
                  <a:schemeClr val="accent4"/>
                </a:solidFill>
                <a:latin typeface="Myriad Pro" pitchFamily="34" charset="0"/>
              </a:rPr>
              <a:t>Holes</a:t>
            </a:r>
            <a:r>
              <a:rPr lang="en-US" sz="2400" dirty="0" smtClean="0">
                <a:solidFill>
                  <a:schemeClr val="accent4"/>
                </a:solidFill>
                <a:latin typeface="Myriad Pro" pitchFamily="34" charset="0"/>
              </a:rPr>
              <a:t> </a:t>
            </a:r>
            <a:r>
              <a:rPr lang="en-US" sz="2400" dirty="0" smtClean="0">
                <a:latin typeface="Myriad Pro" pitchFamily="34" charset="0"/>
              </a:rPr>
              <a:t>in walls/ceilings</a:t>
            </a:r>
          </a:p>
          <a:p>
            <a:pPr lvl="1"/>
            <a:r>
              <a:rPr lang="en-US" sz="2400" b="1" dirty="0" smtClean="0">
                <a:solidFill>
                  <a:schemeClr val="accent4"/>
                </a:solidFill>
                <a:latin typeface="Myriad Pro" pitchFamily="34" charset="0"/>
              </a:rPr>
              <a:t>Graffiti</a:t>
            </a:r>
          </a:p>
          <a:p>
            <a:pPr marL="365760" lvl="1" indent="0">
              <a:buNone/>
            </a:pPr>
            <a:endParaRPr lang="en-US" sz="2400" b="1" dirty="0">
              <a:solidFill>
                <a:schemeClr val="accent4"/>
              </a:solidFill>
              <a:latin typeface="Myriad Pro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98" y="4324350"/>
            <a:ext cx="831215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90839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609600" y="118110"/>
            <a:ext cx="8991600" cy="1005840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Myriad Pro" pitchFamily="34" charset="0"/>
              </a:rPr>
              <a:t>How you can help</a:t>
            </a:r>
            <a:endParaRPr lang="en-US" b="1" dirty="0">
              <a:latin typeface="Myriad Pro" pitchFamily="34" charset="0"/>
            </a:endParaRPr>
          </a:p>
        </p:txBody>
      </p:sp>
      <p:sp>
        <p:nvSpPr>
          <p:cNvPr id="12" name="Rectangle 2"/>
          <p:cNvSpPr>
            <a:spLocks noGrp="1"/>
          </p:cNvSpPr>
          <p:nvPr>
            <p:ph sz="quarter" idx="13"/>
          </p:nvPr>
        </p:nvSpPr>
        <p:spPr>
          <a:xfrm>
            <a:off x="685800" y="1562542"/>
            <a:ext cx="4572000" cy="3200400"/>
          </a:xfrm>
        </p:spPr>
        <p:txBody>
          <a:bodyPr>
            <a:normAutofit/>
          </a:bodyPr>
          <a:lstStyle/>
          <a:p>
            <a:r>
              <a:rPr lang="en-US" altLang="x-none" sz="2600" dirty="0" smtClean="0">
                <a:latin typeface="Myriad Pro" pitchFamily="34" charset="0"/>
              </a:rPr>
              <a:t>Recycle</a:t>
            </a:r>
            <a:br>
              <a:rPr lang="en-US" altLang="x-none" sz="2600" dirty="0" smtClean="0">
                <a:latin typeface="Myriad Pro" pitchFamily="34" charset="0"/>
              </a:rPr>
            </a:br>
            <a:endParaRPr lang="en-US" altLang="x-none" sz="2600" dirty="0">
              <a:latin typeface="Myriad Pro" pitchFamily="34" charset="0"/>
            </a:endParaRPr>
          </a:p>
          <a:p>
            <a:r>
              <a:rPr lang="en-US" altLang="x-none" sz="2600" dirty="0" smtClean="0">
                <a:latin typeface="Myriad Pro" pitchFamily="34" charset="0"/>
              </a:rPr>
              <a:t>Close the windows </a:t>
            </a:r>
            <a:r>
              <a:rPr lang="en-US" altLang="x-none" sz="2600" dirty="0" smtClean="0">
                <a:latin typeface="Myriad Pro" pitchFamily="34" charset="0"/>
              </a:rPr>
              <a:t/>
            </a:r>
            <a:br>
              <a:rPr lang="en-US" altLang="x-none" sz="2600" dirty="0" smtClean="0">
                <a:latin typeface="Myriad Pro" pitchFamily="34" charset="0"/>
              </a:rPr>
            </a:br>
            <a:r>
              <a:rPr lang="en-US" altLang="x-none" sz="2600" dirty="0" smtClean="0">
                <a:latin typeface="Myriad Pro" pitchFamily="34" charset="0"/>
              </a:rPr>
              <a:t>when </a:t>
            </a:r>
            <a:r>
              <a:rPr lang="en-US" altLang="x-none" sz="2600" dirty="0" smtClean="0">
                <a:latin typeface="Myriad Pro" pitchFamily="34" charset="0"/>
              </a:rPr>
              <a:t>you leave</a:t>
            </a:r>
          </a:p>
          <a:p>
            <a:endParaRPr lang="en-US" altLang="x-none" sz="2600" dirty="0" smtClean="0">
              <a:latin typeface="Myriad Pro" pitchFamily="34" charset="0"/>
            </a:endParaRPr>
          </a:p>
          <a:p>
            <a:endParaRPr lang="en-US" altLang="x-none" sz="2600" dirty="0" smtClean="0">
              <a:latin typeface="Myriad Pro" pitchFamily="34" charset="0"/>
            </a:endParaRPr>
          </a:p>
          <a:p>
            <a:endParaRPr lang="en-US" altLang="x-none" sz="2600" dirty="0" smtClean="0">
              <a:latin typeface="Myriad Pro" pitchFamily="34" charset="0"/>
            </a:endParaRPr>
          </a:p>
        </p:txBody>
      </p:sp>
      <p:pic>
        <p:nvPicPr>
          <p:cNvPr id="13" name="Picture 12" descr="Related imag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45"/>
          <a:stretch/>
        </p:blipFill>
        <p:spPr bwMode="auto">
          <a:xfrm>
            <a:off x="4038600" y="1581150"/>
            <a:ext cx="3650583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76140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Myriad Pro" panose="020B0503030403020204" pitchFamily="34" charset="0"/>
              </a:rPr>
              <a:t>Facilities Survey</a:t>
            </a:r>
            <a:endParaRPr lang="en-US" b="1" dirty="0">
              <a:latin typeface="Myriad Pro" panose="020B0503030403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457200" y="1428750"/>
            <a:ext cx="8382000" cy="3276600"/>
          </a:xfrm>
        </p:spPr>
        <p:txBody>
          <a:bodyPr>
            <a:normAutofit/>
          </a:bodyPr>
          <a:lstStyle/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dirty="0" smtClean="0">
                <a:latin typeface="Myriad Pro" panose="020B0503030403020204" pitchFamily="34" charset="0"/>
              </a:rPr>
              <a:t>Survey results are used to assess </a:t>
            </a:r>
            <a:r>
              <a:rPr lang="en-US" dirty="0">
                <a:latin typeface="Myriad Pro" panose="020B0503030403020204" pitchFamily="34" charset="0"/>
              </a:rPr>
              <a:t>progress and areas for </a:t>
            </a:r>
            <a:r>
              <a:rPr lang="en-US" dirty="0" smtClean="0">
                <a:latin typeface="Myriad Pro" panose="020B0503030403020204" pitchFamily="34" charset="0"/>
              </a:rPr>
              <a:t>improvement</a:t>
            </a:r>
          </a:p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dirty="0" smtClean="0">
                <a:latin typeface="Myriad Pro" panose="020B0503030403020204" pitchFamily="34" charset="0"/>
              </a:rPr>
              <a:t>Surveys conducted in Fall 2017 (for Middle States), </a:t>
            </a:r>
            <a:br>
              <a:rPr lang="en-US" dirty="0" smtClean="0">
                <a:latin typeface="Myriad Pro" panose="020B0503030403020204" pitchFamily="34" charset="0"/>
              </a:rPr>
            </a:br>
            <a:r>
              <a:rPr lang="en-US" dirty="0" smtClean="0">
                <a:latin typeface="Myriad Pro" panose="020B0503030403020204" pitchFamily="34" charset="0"/>
              </a:rPr>
              <a:t>Spring 2018, and Fall 2018</a:t>
            </a:r>
          </a:p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dirty="0" smtClean="0">
                <a:latin typeface="Myriad Pro" panose="020B0503030403020204" pitchFamily="34" charset="0"/>
              </a:rPr>
              <a:t>New initiatives will follow to generate improvements</a:t>
            </a:r>
          </a:p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dirty="0" smtClean="0">
                <a:latin typeface="Myriad Pro" panose="020B0503030403020204" pitchFamily="34" charset="0"/>
              </a:rPr>
              <a:t>Survey will be administered </a:t>
            </a:r>
            <a:r>
              <a:rPr lang="en-US" b="1" dirty="0" smtClean="0">
                <a:solidFill>
                  <a:schemeClr val="accent4"/>
                </a:solidFill>
                <a:latin typeface="Myriad Pro" pitchFamily="34" charset="0"/>
              </a:rPr>
              <a:t>each semester</a:t>
            </a:r>
            <a:endParaRPr lang="en-US" b="1" dirty="0">
              <a:solidFill>
                <a:schemeClr val="accent4"/>
              </a:solidFill>
              <a:latin typeface="Myriad Pro" pitchFamily="34" charset="0"/>
            </a:endParaRPr>
          </a:p>
          <a:p>
            <a:pPr marL="0" lvl="1" indent="0">
              <a:spcBef>
                <a:spcPts val="700"/>
              </a:spcBef>
              <a:buClr>
                <a:schemeClr val="accent2"/>
              </a:buClr>
              <a:buSzPct val="60000"/>
              <a:buNone/>
            </a:pPr>
            <a:endParaRPr lang="en-US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71404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0550"/>
            <a:ext cx="4434396" cy="447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2" descr="data:image/png;base64,iVBORw0KGgoAAAANSUhEUgAABAAAAAMACAYAAAC6uhUNAAAgAElEQVR4XuxdB3hUxdp+t4cECDX0XkMXO3bxgtjFeu392vu1//aK9do79i6CDUVBRUBR6SV0AoQSCCUQINl2/uebZcOWU+bMnrPZ3cw8z/9cfzLlm3fmzM73zlcciqIokEUiIBGQCEgEJAISAYmAREAiIBGQCEgEJAISgZxGwCEJgJxeXzk5iYBEQCIgEZAISAQkAhIBiYBEQCIgEZAIMAQkASA3gkRAIiARkAhIBCQCEgGJgERAIiARkAhIBOoBApIAqAeLLKcoEZAISAQkAhIBiYBEQCIgEZAISAQkAhIBSQDIPSARyAUEQrsQWPMughu+glKzCUAYcLjhbNgLnk7/gav5EbkwSzkHiYBEQCIgEZAISAQkAhIBiYBEIAUEJAGQAniyqUQgExAIVfwM/7JRUGrK1cVxNYC387Vwtz8vE8SVMkgEJAISAYmAREAiIBGQCEgEJAJ1hIAkAOoIeDmsRMAKBIJlH8Bf+iIQ2q3fnasAvp7/B1fRCCuGlX1IBCQCEgGJgERAIiARkAhIBCQCWYiAJACycNGkyBIBQiC0+Xf4F98DJbAtARAH4GpAMT73EANh9ndnfmf4+r8MR147CaBEQCIgEUg7AkpgCwIrX4SyezV8A99M+/h1OWBo6x/wL7wVSrDKlBiOvDbw9XsJzoJumu1E+3Y27I28fT81JU99qBzetQKBFc8Drjz4ih+vD1OWc5QISATqGQKSAKhnCy6nmzsI1JTchtDGH2Mm5IAzvws8na+Cq+Uw9u+BNW8jUPoqEK4BHE54OlwET5cbbAdhzd9z8MmFN+qO02ZAMU575TE0aFpouzxyAIlAfUBg3pjx+OGeUbpTLT5hKIY/+F948nxpg0SpXsvOoWDFz0BoF+qj4imqpEsCIG3bFOGqxQisfAGhbdOBsB+u5kfC1+9/6RNAjiQRkAhIBNKEgCQA0gS0HEYiYCUC4Z3LUTP/GijV6yPdOlxwtTgavl4PAq78vUMpIVTPvhjh7XPYvzkLByFv0LtWiqLalyQAbIdYDiARSEIg0wgAUvz9K/6H0OZfIyTkniIJAP7NKwkAfqxEazLFf/mTCFXOApRgbTeSABBFVLaTCEgEMh0BSQBk+gpJ+SQCKggkviY5Gw9E3qDRjAhILDXzrkVoy+8RnoDDnNQKwCUBYAWKsg+JgDkEMoUAYCbUpS8jtHlynOIvCQDpAmBuR9tbO7x9NnNJSVT8o6NKAsBe/GXvEgGJQN0hIAmAusNejiwREEYgXDkTNQtuhhLYyvpwtzsH3u63J/UX2vY3/AtvA/neMgKgQUfkDXidEQF2FkkA2Imu7FsioI5AXRMAiSbUWuskLQD4dzAPaSvqXlAf14GQJ7wCpa8gvGM+oIQ0F0MSAPz7VNaUCEgEsgsBSQBk13pJaSUCEQTItH/muQhXlbD/19mobyTAn6dJPEKhXagpuSPyEgcFrqLh8BXr+whbAbEkAKxAUfYhETCHQF0RALyKf3Q29VHxFFXSJQFg7hvQq82r+Ef7kASAddjLniQCEoHMQkASAJm1HlIaiQA3AoHVbyBQ+hqgBCIxAJodCk/Hy5hVgMPdCM7CwZG+9pAA4e1z4e31EFzND+MeQ7SiJABEkZPtJALiCKSbAGA+/ovvR6hyZpzvtNEMJAFghNDev0sCgB8rrZrhbf/Av+JphHcsAhDJisNTJAHAg5KsIxGQCGQjApIAyMZVkzJLBOg9P7ANNfOvRXj7vCQ8XE0PhG/A67X/Ti4ARADQhSYdRRIA6UBZjiERiEcg3QSA6Ku2JAD4d64kAPix0qoZXPsh/CueY5H9zRRJAJhBS9aVCEgEsgkBSQBk02pJWSUCCQiEKibCv+RBRgbEFp5LowRTIiARyC0EJAGQuespSpbwnOWifdcXIkYSAJn7XUjJJAISgbpBQBIAdYO7HFUiYBkCoc2/w7/0ISg15Xv7dObB2+NOuFufYtk4siOJgEQgsxGQBEBmr49d0kkCQB9ZSQDYtfNkvxIBiUC2IiAJgGxdOSm3RCAWgdAuBDdNYNGNEaiEs3AfuFudBMVfjsCadxHePofFCaB0gZ6Ol8PZsFdO4RfyB1A2Yy5KvpuItbMXYMuK1Wx+TrcbLXt1Rfcjh6DXiCPRvEtHwOFImnuwugarp8/CvDHfo7xkGSrL1rM6eY0boc2A3ig+/hh0P/oQ+BoVWIubomBb2QYs/HoCVvw+HZsWL0ewxg+3z4vW/XqjxzGHotfwI9CodZG14wII7K7Goh9+wayPxqJ8wRI2Zvv9BmDwOaei8yH7w+X16I6phBVsKV2N0qn/oHTq39hWtr4W9yh2zbt1RNtB/dDxgEFoN7i/9fhZjop2h6FAEBvmL0bptL9R9s9cbF6+CjsrItk1qBB+zbt2QmH71uh44GB0PHAfNO3cHk5XcmpOXrEJ401LV2DR95NQOu0fbFq8AuFgkI3Vslc3dD3sQPQcdjiad+sMh9MBSQDwIptb9SQBIAmA3NrRcjYSAYmA3QhIAsBuhGX/EoE6QiCw4lkE1n6U5PfocDeEp8t1cLc92zbJUokBEKiuwY/3PomSbydqytdmQDFOe+UxNGjSGCun/oOJD/8PW1ev1Z0PkQGDzz0Vh1x3Mbz5DVhdUrBKp/6FiY+8YNi+oEUzHHXb1eh93NFM2VIrm1eswhdX3I7t62KsMRIqHvvwbeg/cgSqNm7GpMdexOIffzWUe/+LzsDBV10AT4M83bqTn3kd09/82BA3UiK/v+txpryrlfb7DsC/7rsJLbp3TvozkS1LfpqMqS+MNsQstjHh3+fEY3DQFeeiacd2qkQM1V855S+MufpupujqlZOeux+9hh2hW2fxhN/w9Y3369YhRf3k5x5AXmEj1Xo1O3Zi1sdj8ffbn6J6+w5T3wwRN/tdeDoGnnmi4doldrxtzXr8OuplLJ04xXBMmsPQu6/H+rkl+OEe/SwfxScMxfAH/wtPns+wX6MKUvE0Qig9f5froI+ztABIzz6Uo0gEJALZg4AkALJnraSkEgFuBAJl7yGw8gXNoEeULtDb8164Wgzl7tNMxXQQAKe+8BAWfvszJj/7pqGyGCt735OH4Zj/uxFOpxN/vPo+/nr7U+72pMQOe+Bm9D/lWFUFlpcAaDuwD76+6X5ULCvlhpUsEIY/eCvymyWkeozpgYcAOOnZ+zH1xdGY/9UPmmO37tcLp774CBoWNY+rQ/L+9MCzzNpCtBCGQ66+APtfdCbcKkpodeUOjLvxPmaRoVcGnzsSR91xteYLezgUwi+Pv4yZH47R7Yf2wj7/Pjm5jqIwcmnC/U/rEjo8OBCRMuLR25lVB08hfL+7/VFT45K1ClkcEAmgV+oTAaBUr0eo4meEtkxFePdqIFgJJVSdnLHAmQeH0wuHrwiOgu5wNTkQrhZHwuFpxrNcdV4nYwiA0C6EtvyOUMVvCO9cDKVmIxQKvBeuTsDIAbgawOFwwuFtCUeDznA2KoarxTFwFnSzHE9JAGhAqoQQ3DgeofKvEd65DEqwCgjX7K1M34W3OVyFg+FqdSIouLDtJbqHtkxDeNcKKDUbWCYj1e82KozDDYcrQo7TfoKnEM78bnA26pdx3zEFZA6WfYjQlimgLCpKaBdL6xwpTjjc+XDktYer2RC425wJigGSrhKunIVQxSSEts+BUl0WwTy0OzlzhtMHh9MDuPLhbNAJjoKecDU7BK6mBzFL04wptL/Lv0Fw7ScI71q59xwi+X2t4Go6BO52Z8GZ3zVjRE6nIJIASCfaciyJQBoQYNkB5lyO8M4le0djB3VHKIHKyA8qFDgb9YWv/8sgMsDqYjcB0LJnV5CSSibPIuXI267C9rUbMPPDr0w3J6V45MuPoVWfHklteQiAQWedxBRoM8p/dKAoeRG1YEgUgIcA6HPCMfhl1Cu6pMfQu69jrgC17hKKgtI/ZuD7Ox6LM3s3DV5MA7KkOOaeG5gVR2KZ9fE4/PzQc7rda5EU0UZV5RX48qo7sXHRMs1+SGE+/bUn0KRD27g6ZBky/6vxmPDAs9zkkBEWpKATCdD9qCGa1g/UB30739zyoGU4J8olSgCIKlFGuKj93dP+Ani63SLSlCkLgVWvIbjpZyjV60ylfYsbkFym8rvAVXQ8PO3OZpfdVIqokp4NQQDZJXvdpwhXLTYdaT8eUwccpLwVDoan05VCrmqB5U+DCHDbi9MLb9cb4W53ru1DxQ4gso/I6s/b5ym4mh4c6Sq0i2VFCG38LqL0cxUHHHnt4Ol0ufWxhaLfbMXEyDdbqxBzCWZQyQlHg/Zwtz5V+DsW2VOJATbp2wgsfxKhyln8KVMdbrgK94Gn23+FvgUe9Jhcq15FeNsMKMFKnibadZw+OBv2hLvtWXC3OjGlvkQwj83aQeSRv+QuhKso9aeiLQtzje0Pb9eb4Gw8KCWZs62xJACybcWkvBIBAwTClTNRs+BmKIGtrCZT9Ps8yX68GTkw72qEdywAbAwUaDcBUNebYL+LzsARt/wn6fWZhwBIVfZjH/ovcyFQi2VgRAB4C/KZKXqs73qiPPRafepLj8Qpxav+nMlM6c2awBvNVYvQ2LZmHb74z+3YWlqm2QVZEpz51lPosP9A1TorfvuTEQB6RXUdFQXzxv6ACfc9Y5nyH5WBSAByXeh00GBVsXZt2caUfyPrByNc9f6eswSAkFLDhySRpOQy5el0hfALl4jiRtJlMgEQ3DAWgVVvsJdM3Us2H8zxtaIX8+53mVJ+RBQHEfGQpQQA24dLHtqzZiIzd7LXXm/vB1O3kFFCCKx6HcG1H6eufHJMhawDPF2uNU1giOypWAIgUPoKAmXv7nlN5xA0sYqrATztL4Sn81UCjdWbCBES3KM7mDWVp/PVprGODiGCeZQACFeVoGbBLab2OMXHyhs0Wvh854YmgypKAiCDFkOKIhGwAoHQ1unwL7wVSnA7e933Fo+KM92rmXctM9OkktJLm46wuU4AFPXuzmIQNGzVIg6FdBAArYp74NSXHlYNDGhEAPDsr8NuuJT56UcJBlLGv7rmbiGLBZ7xkqwN6M02FMJvT7+Gf975XLeLRFmjlXnaExly+uuj0G6fvnFjVCxdyYgDvTgOPPPSqkP++ic+fa+qKweP5UMqY1PbXCQAQpt/g3/ZE6YufOZxdDCLAE/32/a+pJroJJcIAFL4/UsfQWjLH+IWFrzYkfLT7ryI8sNhXiyiOPCKElcvCwkAyhRE+NDdINVCgYS9xY8Lm0+TKbx/4W0IbZth/x6KnazDDXerE5gLJM9+oqYie4oRAIM/YmmayUImZasGh4u9qpuRW3WNiXQhQmLtB+KEBPfmIbLoYHh73M0eoMwUEcwZAdD3GVTPuRTkzsBdHB54ulwDT4eLuZvkQkVJAOTCKso5SARiECC/1+q5V0DZvZr5w/n6Pcd84agE149BYAVdACJmf5IAENs69Pp81jvPoP3g/nEdmCEAKJI7Bfbb59+nwNcwnwXUm/T4S6CXa6Oi5beeKgGQaBJPivSvo17BjPe/1BWJ8Bh45gk48LJ/o1GrlggFQyid8hd+fuR5Q0W6cdtWOP31J1gE/diydtYCfHHFbfDv3KU5duch++GkZ++Dr1HDuDoUYPGra+9mUfu1ipoiTAEOf3rwWUPXEgoISXEMeo84mgUPJJeBqk0VmPfleEx/40OWyUGvqK0fb+wDwvrwmy/HgNOOr903vz31GlewQJIp1wiAlF/XjD62hL+LBlHNFQIgvH0uahbdBWX3GpPIpVLdCVfzI+ArftTQFUNEcRCSLMsIAHeb0xFc/4UJk39jVCJuhC+atgQgAqlm4X8jloh1UUiZbnsmvN3v4BpdZE8RQeLI74zQpp9TV/6jUpqUO2lyoV2oKbkLRJgCYa65W1HJ0aADfL0fhbPxAO7uRDAnAsDZuB8Cpa8BSoB7LGdBT/gGvmGLOyy3EHVQURIAdQC6HFIiYDcC/qUPI7juCzYMC67U/EiEtk5DePv8vf5naqwnscNr3oXD20zYdIvGTJcFAJlUH/nfK1F8/FC4vF6sn1eCSY++gPXzyO/LuJAid/Qd17AUf9R+7ez5LIq6nul5tNfjHr8TfU8aFjcILwGgFUyQIs6Pv+txQ2WO5D3+ibtAr9ixxQwB0KZ/bxx913Vo078YihIGvXxvW70O3YceUuvaQGnnvvjPbSxjgV6hV/xBZ5+c5BJBcQ7GXv9/hniqveT7d+3G+Dsfw5KfItYqaiW/eVOc8foTKCqOj8dA+++zS2/VNOEn/Ee+/Ai6HHpAXLc8pAORJKc8/5BqhgTqbOWUv1mARz3iQi3zgJHMUUHVLCYIK4qZsGDcBMNNn0sEAL36B9d9xu9Ta4gOZwWnD17KpNL+fM4GYClaI5ZZvD7Xka4zyQWAzWHxA1BqImlS01sc7HfM1/dp3ZdbEcVBaB5ZRACwl276PwrIaGlxwF00At7ix/h7VULmX2j5e+ev6WoAb7fb4G4z0rCN0J5yeiOKv6XxDMCCZ/LKHTsxZnGx6O49Vjs6PvGGaIhVIAsA+nadDYu5OhDBnIIQhnevAj2CcReHE54OF8HT5QbuJrlSURIAubKSch4SgRgEGMNOvv67tKPMO/M7R4IA7jHNopcd/5IHEN65HA5fa/j6Pct9WCeCnw4CgJS4E568G72GHxk3fPnCpRhz9Z2GSiu1p0wCXY84KK49+buPve7/dBU4ahBN5xfbmJcA0Es9xzO+1qs5LwFgpMRG5/Tn6x/i9+fe1P22egw9FCMevQO+RgWq9Xhy02sF9Fv0/SR8c+tDuuMnvaYrCn7/31sg2bWKKv4c7ai/E5/6P5YKUqvwWBEQcUPxCyidZbSQlQWlhdQreoEPefd9rhAAWmlO0/ZDYJIEyHYCQMSv1vK14HgBFVEchOTMJgJAaIKcjUwqpIGVLyKw5m3rFWNOcWOr8fp9p21Pcc4h8e5m2EwJMZ/40GZKOZx+5T8qnxmLERHMyeWVubco/NYNFKvA1+954buuIfYZXEESABm8OFI0iUAqCIQ2/84UesW/Kakbcg3w9rwPruaHRSICL3864qdWmwLIAVeLo+Dr+6yQCOkgALSUaHp5pRRqyyZN1ZVdy3yct/3Rd16Lfc8/LW4MXgLgsBsvi/jZqxQKBPfVtfdg3Wx980iKQZBIXvASAFq+87Hi8OKgRoTE9lNZth5fXnknCButouVSIWLKz4Ofmgl+zY4qfH3TAyid9o+mnI1aFzF3BQqUqFfmfv4tfrzvad06wx+4BQPOOIHV4U1ZqJf6kHe9coEAoNR+7CXaAl9moQNuTyPmYtX3Ka7o0dlMALDgsfOvRXj7vFTgsqYtES9db4K73b9V+xNRHIQEkwRALWy8GYXoYaJ67pXMPTEjCmcg5LTtKV5QHE4WlNTb/XauFoHlTyGw9qMMIF3475XpwtxVNBy+4lFcOOZaJUkA5NqKyvlIBGIQoFQogeXPIFQ5gwV8If9VZ9Mh8Ha9gb38B8u/RWDFcyokgYOlc2HZAxrE+2bzAJwOAkBLGQpU1+DHe59EybcTdUXd/+KzcOSt/0mKps/bnvzdD7/5irgxeAmAM99+WjMSPPmPU+55I3NuNQKChwBQe31WA4pHcefpK7C7mrlVLBr/i+56qBIJioLpb36Myc++odk2MW6BkRm/Vuo/cvugzAMU9DAdJXb/8e65WNJATUae9c92AoDHuikd6xcdw1m4D/IGvmUYUCybCYBMerUl3PVeQNOlOGRTFgDbvwdOMiSwZjQCK18y5Z9tt+zuouPhpdgSOiVte8rEZHlcg6i70La/WbBFcgHIiMJpMZIOzB2uAnh73Q9Xy3hXzozAKQ1CSAIgDSDLISQCmYYAi+K87MlINgAlGC+eyajLanNLBwGgpoCTLLzKlB3teQgAHqWZR5FTk5+nHZmRn/bq46pR6GPXcmPJUnx+xe3YtTmSTlKtaLkixNblfd3WWg+elICUWq/XsCMARWGm/+QCoFW0UjjyzNfK7zhWEd+9tZJlHlg/t0R3CCNrCx53i2wnAMiqKbj+KzFTVqcPrqZD4G57BshflCye6AwMlL2P8HayuOE3Ha1dKE7lJ1sJAGb6P/96KDUbBba/E86GPeAqOhbuliNYPAPyiQ5VzkSo/FuQJYfZmAhMCB2/3XQoDkwGznUXAE23ieg+iu/UCWfjvsz32dX8KJaCj74plo5PxWKQZw485vQ1c68AZSkSKQ5vC7iaHw5Xs8PgLBxUG3iQ/L1DWyYjuPYjhHeRlZk5E3dnflf4Bo3WDQBnyZ5y+uBuOQzu9ucyc3P6roJlHyK4aUKM5aUJZDh912vmXYXQlmkmOt5blWHe4hi4i44FEZ1UyEU0tHkSguvHCqf/5NkrlmBuMGseOYSAy5JGkgDIkoWSYkoErEKA5d0t+0Al7y5dCgbA22Nv3mWKFhuunM1y5/KmzCE5JQFQrrlcPEozjyIvSgD0HnEUi1/gaZCnu6V41pCXTBCdD7twcKQEjFqDBHbt1jXjb1jUHCNffgyt+sQHDeTds1Z9g9RP7DrwEgBnv/scOuw/UFOMXCcAwttno2bBrUJKisPXBt5e92mm8GOvk6teE0qNxWMCLaq48bz0ifYdm6tca1PtDShrTrFi2RI6XakbKJER0UseQmgrZT4x179W5O50KA5ZTQBQHIU2p0Ui4CekVSSLQX/JHaAc8WaLw92IBQMkBV2tkOJYM/8acwHaWEcU/PFw+Iof180AQS/cNXMuR3jnMlOiO9yN4e3zVFyq5MQOUt1TLB1z9zvgKhqRJFtww1jh1IxEJOQN/lDzbhbaNAH+xfdDCe00hQntC1eLo+Hr9aA25iyd4EsIlH1gmsDgeXlPFXPDCdfT1H+xuEgCwHCXyAoSgdxAgH7U/UsfBQX7S3zpIqbXQ1GtW58SmSyli1l8H0IVkyKvLV2uYykDeQuP8kgB0MiPvUHTwrhu6/IFnwRJZXweC4C6JgD6njwMw+6/BZSGUK/wrGE6CACS0cisv6h3d7aXdpRvYtH/tSLw9x85Av+69ya4vJ6kqfPMl3f/89SL3f/ZQACozclOxVNtPObLShdOk8oiu4D3vBeuFkN1lyaw+g3TKaRYhxy+xKJY1SUBIOyzbSJAIlPc5l7NXkRNFQ7Mo/0F134I/4rnTEfBZ1kH+v3PlFh2VxbdR1G5WDpFiu2ToPxH/y5uMu6Ap/158HS7VRUCUkZrFt8PmFRGScn1DXiZK9Wg0PnAYcmRkjLq9Bren0RdbIxIl5qS2xDa+KPJLcmXbSPaqX/pIyy9pJnAe9TWyPUiJcyjwjm9jDzytDuPWTCQtUhw0/gIJuHquCDYJkHKieqSAMiJZZSTkAgYIBDaheq5VyQHcXK4GWPv7f7f2mwAjJFe+WLcK5sjr30kUmpBNy6oeZSp+koAaKWuiwVW9MVctJ3aovKYxPOQGaFAED8//D9QYDy9cvCV5+PQ6y9RrWKUEpCCCFJU/bWz5mtmLdBK/RcdkMzv9cgDro1volLs/ucN4GfkAsATfFDUBaCuCQAWiI698C0xgbK+uXhSRymkKDO60IoqbnVJANBvgX/pY+yybKa4mh4MX/+XuK3GRH3D2Ut2z3sNRZMEQAQiRoQVj9J97aZ6om42ZJqfN+hd7fVQQuwBQglXQ/FvQbhqIXMJUXaV7oneHoJSs4G5JSphck1UWKA7WmeeIrTODjc8na+Cp+NlmkOkoozymJmLWi+wx5mOl8HT+Zrko6x6PbvzmQ24aCawKQ0q6iJk5HqRCuYMDBMkJM/eysU6kgDIxVWVc5IIqCAQ2jgeNUseqmXgKZCSp+vNoBcBdpCT+R+lAaxUsRBwF8LT7ea9FgIGCEsCQNsFgKCzIgigqAuAlq994pLyBMXjiWfAq9we9/id6HuSdjAeo5SAA888gaV+XP7rH6q7Uy/1IjXgmW+TDm1x+mtPgAIJWllSCfwYKwcPAZStBAD56vtL7oQS3GEKerNpnoLrv4R/2ROmzVqNLrTZSAD4lzwIwsNU4VCoEvsL71yKmnnXQakxkb+b7vgGJtDRcYQUQ0q5btICoHrGWQhXLTIFl15lsrrzdLslroroPmI6kZGCvmckUdNxCiycN+AVocDBqYBGcQUofkFo23RmvWi2qOEc24ewMqqjoCfKKOpqQ1ZNvr7PJE1Z1OLC1fRA+Aa8bgrCmnnXRuJJmShG1gvCmJMMlCWhzenw9rjbhET1r6okAOrfmssZ12ME6AIdrJgId6sT4aWLhSufMfAsLgAFAApWJqDjhKvZwewgpR933iIJAH0CQC2CfxTb6sodGHPNXVg7c74u3GqvwTwKIC8BwJMWjwQ0epW2KpsAT0pAPcDUUv/F1ueZb9TSQM8Pn/cbSaw35fm38cer7+s2p7SBx9xzA1wed1I9XqIlWwkA5m+6+k3TpqZmL7SivspGvsSiiltdWgBUzzwH4R366UgTNyL5/kd8qg829SkIjeVrA1//F+AsSI7pETu4JACYVsSC/nm63mi4LmQqLfR6LLj2hgIlVgjtYgpnsHw8wttnQQnQvcVcDInYLu0iAIzOhLg9KmhtoxXHg7I7Bda8YxoXIyzU1kpoLHK96HK9ZoyQVAgAs6Sv6f2XIw0kAZAjCymnIRHgQiC0i5nfOTzNWHW6lAaWjUJ418qkHwoyBaPgf7VxAbgGiFSSBIA+AaD3Gm3k7074aimiVhIAPBH1SZYeQw/FiEfvgK9RgeoO4QlM13ZQX5z64sP6mQk4IvxrbdEW3Tvj1JceAb3gaxZFYdkDKIuAXtn3/NNw5G1XwelymfgijKsunvAbvr7xft2KWikMqdGmxSvwxX9uY1YQeiVbCQB/yV0IbvzOGMi4GvxKT2wzEWWUmZx2uwXutmepyphtBICyexWq5161J9K3SdjTVJ0FEyt+Aq7m6oHnomJIAmCPSbTO/kxcMqGI/Rz+9CJbg0X6r5Q6KAQAACAASURBVPgZoW0zEK5aAMW/2dKc9kZKr6gyasYiIrxjPmrm32g6wKkWQViz4GaEKvRTIYushZVt3O3OYS4eakUUc+rLVTQcvuJRVoqak31JAiAnl1VOSiJggEBoF/zLn0aw/JtkU1enF+5WJ+21EBAAUxIA+gQAQXrsQ/8FBaWDw1GLMPm6//zQc1gwboIu6s27dsJprz6GwvZt4upZSgCYUCqH3X8zBpx+AhzOvXMhwSqWlWLs9f/HzOv1ymE3XIqDrjg3Dgu1+rxKbmJb3v55yJe8xo0w4tHb0f2oIaryUiyB7+96HC63mwW4bNO/N/KbNUXz7p3RoEljFLZrDXeDPHjyfHFi8qQ7pAZDrr4AB191QRwBwbtvqH22EgDVsy9kGUlMFUGFpGb+DQht/tXUUEYvrNlGAIQrZ4KUCCWgnQbUJEDWV+dcX0kAAGYtM4S+ARMm71qbgfzhKStEePMUFiMgXL3edAwKsxvNLgKAJ8tGVFZhyyNPU+YC4CwcHDdtofPSLHAp1tdzsREmAAwsC1IUOaeaSwIgp5ZTTkYiwIcAO1zXfpBgTuuAM78LMxGMxgXg6y25liQAjAkAesUfctX52OecU5FX2Ii93P7xynuY/enXhrBrmYJbTQBQCr5fR72CGe/r+wHTXPY9fyT2u/BMNGzZDKFgCKum/YNJj72IravX6s6H63V+Tw8hfwA/PfgsyKqAt1Dqv9NfG4WWvboaNjEKNhjtgDIoHHj5uRhw+vFsvooCVG2qwLwvx2P6Gx+CfPr1Cr3kj3zxETTr2rG2Gm+wxOi+GXzeafA1zMe2sg2Y8vxbKPmO77UnawkAAf9q3hfixLWiGACUV9xs0VMkso0AEJXXLGYp1edUOCUBALDgbv2eg7NRPy7IRRUwI2U6aXAlhODG8QhtGMviJyjBKtNm61wT0qlkJLMoFmbdj0RiSGgROyJ9pYqj2fZ6MSlEMTfjdmFW3lyrLwmAXFtROR+JAAcCiVFn6UfE3e48eDpdwSI309/DVUvhcHrhbDyAO5pzdGhJABgTABzLpFqFAu+d8sJD6HRQPONPla0mAKjPLStWY8y1dxu+4ovMh5TZYQ/cjP6nHGv4+h/tf+WUvzDm6rsRDlKUaOOil/pPrfW6OQvx5X/uQPV2c8HmjCWJ1NCbM48FAu84WvXqFQEg6JMsevmUBECqu9N8eyPljXqUBADAE0siFn07voHY/inocKD0ZYS2TBUK3Gd+p2i3MNpDolikI4hkVhMADXsjb99PVRdGFHMzbhdW7qFs7EsSANm4alJmiYAFCATXj4F/+VMsgJK3x11wNuyFcNVi+Jc9GkkXqITYKA53Idzt/l1LDvAMLQkA+wiAgWeeiKF3Xaeay94OAoDWe9WfM5l/utVKsZo5u9H+oiCJ4268D6unzzKqypTtkS8/gi6HHmBYt7aComD6mx9j8rNv8LcxUVNvzmThMPHRFzDns29M9GiuqiQAjPESvXxKAsAYW6trGClvkgCIIJ4xBAAFHV75PwTWfmI604bVeyfan9EeEj0PJAGgv2J6LhKimJtxu7BrP2VLv5IAyJaVknJKBGxAgILr0MWASmjz7ywNoOLflDySwwV32zPh7X4HlxSSALCHAKDo8yc+9X8oaNlcdR3sIgDIxr30jxn4/o7HsLNiC9ceMKo0+LyROOzGy+DNb2BUNenvsz4ex2IlGBWj1H9a7UkRp4j8RlH5jcZP/Hv/044DZYDQm/OODRvx1TX3oLxkqdnu0e2oIQj5/Sid+o9m23pFAHAGiUsESyj9HQBJAJjesik3MFLeJAGwhwDgzJgQXRBRBUx3PZQQahbcsie+hnjU/rhN43DDkdcWrqZD4PA0jkS+D+u7YCVuOqM9JIqFq9lh8PV/kXuPi5jtSwuAeHjNul1wL04OVpQEQA4uqpySRMAsAkpgG2rmXa2f8omiXHe9iVkDGBVJAOgTABTEb/OKVUYwxv293eB+OP7xu5IC/8VWso0A2DNI+YIlmPT4SyibMdeU7LGVyX/+qNuvRv+Rx6laMfB0zKskE1nS+7ijebpMqkMkwMyPvsKU/71l6NNvNADz27/6Aux/0ZlwJwT/U2tLwQ7H3XSfKbeL/qeOwGE3XYZfRr2Mkm+14wFkLQEgkJIOnEHiEtfAjgBooj71PC+3on3rvZZRbnX/wluhBLcbbe86/buR8iYJgD0EgEl3GKFvwIAE8y97HMF1n6UWwZ8Ufl8ruBoPgqvFESAlm6UzTsHVw2gPiRIAZl6jhYMAaqyrUCaTNH/JdlgAmLW6SPOUM2o4SQBk1HJIYSQCdYNAUCUHrcPdCN5eD8LhbYGakjtYOihnQU/4Br4Bh6eJrqCSANAnAM4a/Qx7qZ34yAuGQfJIedzn3yfj0Osugbdh5KKjVewmAGhcUowp4NyUF0aDFHHeQoo/vYDvf/FZLBJ+SoUjJWDrfr1w6ouPgIIAChdFQXnJMhaccflvf3LHHYiOR2vX7YiDWNT+VsXdueMcUPvt68pZEMWlE6foik+4HnrDpRh8zqkIh8P48d4nc5IAEEtrJdMA6m0evQu4sEKiEZVc+Bu0oKGMAUDBR/Lg7XEnd1pfoTSAOkEZQ5smwL/4fiihneZXlGIRNerLZHe3HFar8Cd2JLrOdhEAjgYdkTfg9VorS72JC6cB1PjehAgczqCa5hfQfAtR0kUSAPxYSwKAHytZUyKQswgESl9CYPWbLCsAKff0w0VxAFxND4Kv/0ssVgCLim3yEpGzgGlMjF71v7jidqa86ZWz330OZM5PUfbXzpyPJRMmo/SPf1jAPSqk1LXu1xu9hh+BXsceiYIWzTIOSpKd0vuVTvsHpVP/xray9bXyk7Akc5OObdF2YF90PmQ/tB3UV8jcP1MmTq4PZTPnYfWfs1C+YDG2r9+Y5A5BUf0btmzO5tpuUF/2v5ThQbQoYQWblq7AgrE/YsXv02vxpVSEbQb0Rrcjh6DnsMPrbH/Y8fKshVXsGWUGT7NmuOGdS1Ez7zooNevNDAOHgeIrilVdWQDQ5IVeEclSzES+eVMgC1YWVQzNKhMiJtx6U1JTTEX3kVGaylg5mEXg7ItBgfpMFR2LGyGFlHiLhr3g7fUQ+1+jEljxXMQFAObcC2wjANyN4e3zFMgs3agQQVKz+H7AJEGidT6IYuFqMZSlFazrIkoAuNucBm/Pe+ta/KwYXxIAWbFMUkiJgL0IBNd9Cv/yp1lQHrr0eDpfiZr5N0EJbIan8zUIb/0TdPGgYvRjaa+kmd27WQIgs2cjpZMI6CMgqoyYMY2NSiB8QfYVwdfveTgbFnMtZ3D9l6A0gHQWminUf97gDzUzpohiVZcEgL/kLgQ3fmcGBlY30y7h6SIATAMl0EB0H9FQvP7RoS2/w19yJ5SguUwoWv7owtYkFLeg37Pc364oyWB0pxFVRuFww9P5Kng6Xma40oHlTyFQ9oFp8kLrLFWz6jQUggiX/K7wDRptaOXJ01cqdUQxN1rLVGTKtbaSAMi1FZXzkQgIIEDm/dVzr4SyezVcTfaHb8BrCKz9EIGVL4AlOWcZAcJABpmICUzT9iaSALAdYjlABiEgqoyIEAAUsLR67hXsjDJV6MzqcBE8XW4wbkZByuZdU0t2GjfYW8NI6RXFqi4JAFHFmUdmM9imWld0HmYtAFKVk6e96D6ivimjj7f3g4zk1yssSj+9pCthHpFq62ilYBMl78xY74S2/Q3/wttYCmOzxUhpFFVGSQ5yXfD1f1lfoVZCqCaLi+1zzIoOrRd7UdJFNG6KacENGohibrSWVsuZzf1JAiCbV0/KnoyAomDdquWYPul7HH3KOShs1kKixIkAY6DJzJ9eCgr3hbv9eQiu/TjuMkzuAd7iUVwmbZzDprVa9e5dGDf6BVRsWGvpuB6vFyPOvgz5zgamXAAsFUJ2JhGwEwGVs1VUGRHN1exf+jCC674w/UrGzq2e97LLsq7iU/ZehPQ0GUXcQdkGet0PF/knaxRxrOgV9CU4C7pZ3rcRERNLDJvbWg6mZPr6Pq1pERHbX21wOArw5vSQ2gSHrwhw+uBw5cOR35m0Vzjz2sFR0J01dTbozOVbTXVFCQBS3vIGR34TM6WI7qOo/K6mBzO3PjhcqlMKV5VErP9MusCwe0PTA+Eb8HpSv8L4Fw5C3qB3DaEnpb9m3rX6QYx1ejFSGkWVUTakwwNP5//A0/FyTQkCgueOkYVBTcltCG380RC/xAp0PtO3y2M1FaqYCMqaQtYiDmdeJM6NuzBCeDhccDboBLgbgs5IZ+NBgNMNh7sxI0Z0z+LlT4NwMVuM1tJsf7lcXxIAuby69WxuG1avxOTvv0DF+jI0KGiIkZfdJAkAE3sg8UfUWdAdni43wr/43girbjIVoImh01ZVEgBpg1oOlEMIaJ2t4cqZoOB8SmCrqdnyKMxqHabyyufwtYG3130gBUitBMveR2DVq1CCVabmQpWdhfsgb+BbusquqOLG85ou2rcRAUBzI1Pw4MbxpkkX+r1wtTgavl4PagZtQ2gX/EsfRXDj9+YjwzuccLc9G97utxuul6g5NJEQZtxHDAWxoILoWtcOTb/jrU6M+EknkADsDrDwvwhvmyGw3k5m6k4ug4lFlAAAEWvdb4e79cmayIU2/4bAimcQ3lUqjK6R0pgSAcAsLxrDQ3ExWp+SJKNu+mWDGRnFHQmuHwP/8lFAaLdpbMgVwNvrATgbD9BsG1z3OQIrnxfKFGJkGSGKudFamgYihxtIAiCHF7e+TK28bBWm/DAG5WtKoZC5OoD8ho0kASCwARj7T2Z0ZGa7h7lGoBKBdZ/BXTSCXRrohza8bToc3uZxKXgEhkt7E0kApA55UqArk6nW1H7Y5Y926utiRw9GZ6uwmeme4F6errewV0My7w9tnYbQxvHsJcnXZxQc9HKkUoQVUqap+1gUcTLXJ6WdFFDydw6UvY/w9gURNyezxdUA3m63wd1mpG5LUcWtrgmAVEgXAoSyyLiKRsDd+tSIFYMSQqhyJkLl3yJU8QuUYKVZxFl9Z37niGl1XjvD9qLYU+A8CoTr6XoDew2l/R7a8htCFZPYa6dv4JuGY1tdQXwusZI44MzvBHf78+EuOo79gUiYwJp3zbvY7OlWzzpQmABQ+2bpK92xAKGKn0HKf3jnSrHvNgYOo98fUWU0bu0dbnbWudtfWHvm0Qt3qPxrIdKRQdN4IPIGjdYmHsm1YM6lCFfOEtuGTh9cTYfA3fYM9h0QYcS+gc2TENzwNZTdZWLYc5yZopgbraUYELnZShIAubmu9WJWWyvKMXX8V1i9rKRW8Y9OXBIA4luAzD4Dq15nF2PKBsAiwgarEKZ/X/4UwjspMnDkouzwNIO3+23sgpcNRRIAqa+SJABSxzDTe+A+W+mCOfPfCFcttmxKDm9L+Po9B2ejfqp9RkiH66FU0+WzrosDrhZHwdf3WUNBRBW3uiYAaGL+JQ8guP4r86/ChqgIVqBMA11vgrvdv7k6EM3soNd5XQVLE91HXEClUMnVbAh8/V9R7UE0BkAK4phqaqQ0iiqjpoQwW5keaLpcA0+Hi3VbEqlas+Qh09kFzIrDX5/vzBTF3Ggt+eXM/ZqSAMj9Nc65GVZuqcC0H8di5aJ5SYp/dLKSALB22YPrPmG+sWrmsWRaayZSr7WSmetNEgDm8FKrLQmA1DHM1B5EzlbyvSWy0KqiFUk8tn+KTeJf8azpSP1WyRjtx5Sv7NY/4F94q+nXvkwgAJhp+JzLEd65zGoIBfrjUyDiOraDqMozjs0gMDnDJplIABi59KRiKWQIiAUVjJRGUWXUAtE0u3AW9IRv4Btc0fozicBz5LWPuNXoxDShSYtibrSWdq5JtvUtCYBsW7F6LO/unVWY/O3nWLFoLsufrlckAWDdRjE2AXXA0/48eLrdat2gNvUkCYDUgZUEQOoYZloPqZytgdKXEFj9pumI4do3W7488rWB41iGkvQX3sCCUclEFbdMIABoDrXBvgLb0g92zIgR3+EXmfWZmSKa0lBrDPLr5s3xbkZOo7qi+8ioX/G/OyLugcWP6XYhGpDOtFwOp+mzyEhpFFVGTcvO24DDhD62q1SDJPKKZVTPzJkpirnRWhrJWJ/+LgmA+rTaWTpXupxOn/QdFs36C6FggGsWkgDggkm3Evnl0uUzMT8tpRJyFQ0DBaAJrv2EBYDJxHRJapOzmwDo0L23EPCJ+YvZpb/Xwyz2QnjrtD2vhg44fC3hbnM6PB0vjfP7S2rvbghPj7sRpPbb57JUjg5fCxZQydXiGCYjXQqCq0cjuOknKP5NgBKMyO7Mg7NBB7hanwRPu3OT/AvVCAB32zMR3j4P4apFkVdZh4v55pKciYGPuGMAhHYhsOo1BCsmQakp3/vaS5HCvc3ganY4PB0vSfIBVvM3pUuBu+PFIKWRgi6R7zeLKp7fFZ5uN7PAcOFdKxBY+hhClIppzxyc+V3g6XI9XM2PiF9XJcTSZIY2fI3w7jVAuHrv3ylyua813G1PV8VPaIPY1MiKszW0dTr8JZR+yyLF0ETu7LoiAfSCemktlajilikEAM2LAiX6WZaEGpt2pH63zCWtzyiu6OSJPQXXfwn/siesk91VAJ9B5gc7QBLdR3bIwn4uOAkZ44eE1CUkBdPZ9KA9ke8j8aB4ilYqvWhbUWWUZ2zTdQSDMbP4TgtuAbl41kkh0qLztSy7FE8RxVwSADzoRupIAoAfK1kzzQjU7N6Fv3/9AQv+mYZgwG9qdEkAmIIrqXJNyR0Ib5kGb897ECz/DqHNv0YODPLPLX4czib7sf8/Yv47Ba4m+7F4ASyycAaXrCEA6HXL6YkovkklOcVWEgHgKoDD14optdESG9GaAij5lz4eUfw1iwMUJdxb/ChTlKMliQCAg3aGejAglcsKDwHAIiMvfUhj/nsFpgufh3yBY6IrqxEA5CtMRAgFj0ospKwTUUFxL9TwSHy14I6UTVHQWx4DX+/HuFKhpfOzsfpsTSkwn8rEzVzimAXCmnetU+wMFoLOQG+PO2qJNN51E1XcMokAoLkG1oxmxJxIZHFerNTqkcmwt/cjQso/6y/VgGiJQpkMfprK3GPbiu4jq8aP7ceMCwzbO9FUwzZY7bBzuvsd7EHCv/xpU+eBUbpHUWXUeszNpddMHJ9+A2sW3QWFSOs0FnLr8nS5jmXt4C2imJv57eCVJVfrSQIgV1c2i+cVqKnBnD9/w8wpP4H+W6RIAkAEtUgb8uelCz1F46bAPs78bgiUfcACQMWmjWKK0NyrQcwyKyYDM4lLKN4yWwgAwxkmXD4TCQC19q6i4fAVjzJtypv4wpNMABhIm7AvjAgAsy8V7OLX62G4mh/GBFEjAEiJUqo3aAcxMzAbdcbkoyblhylAPJdYk6aahuueYgW7zlaza2Y0DbMWRYzQWjbKkDAyGlf/7044CwfA2/O+OEKMt09RxS3TCAD2G8FFIPIiY1TPCVezg+HtcTdXxH+93qx2Y6gLZUN0H9HvM1lOkWWfFcXRoAN8vR/VTROXNI4SQs2iOxHa9DPf+ckpKBER3p7/F7HkEkhNapROT1QZpUxJCAeE0uQlT93JLNF8xY9qp9XkwIssAGoW3bMnMwC/lQRH16pV2NqQ5WGiFZ1Bh6KY18U3KYpNXbeTBEBdr4AcvxYBMu+fO/13zJg8AfRClUqRBIA4esF1n9Yy6GTu7+l6PQKr32amY8TkujtezkzEA2veYWbfRAxEi5nUTOISirfMKgLA6YOn0xUsZ7N/yUPM0iIO64bFyBv8IXtdNiQAnHnw9riT9ZWcFiiS6oouUBTky7/0MSg1MZdEhxOeDhfB0+UGBrwaAcBe4rvdClfh4Ege6YSX9jgFevnToPRHsSX2R1vNV9TZsBe8Pe5iFigMi61/xmERG4E6pZRTGlsrVglLsrag/PK9H2Jzp2+HXqRjg2XGzl1856bWMh1nK1NMFj8Qv3cExaZ0Wb4Br5trTTnllz8dySlPLh6WFXK9KYKn89Wqebx5hxFV3DKRAKA50++Bf/lTkXMpbM5Cjxcz+t49Xa5NCffEsYIbxrIAY/RSnGqhdJLptnoT3kfuhvD2fhzB8q9ZGsNaly/TIDjharIvyxHPk4IxqXtyn1r5PwTWfmLqlV5VTEqt1+wweLv/N06WmnlXIbRlGv/MEn7jEhuKKqPMgq7H3SyLBgVCjP395hcu8rjiaXd25DfY4TLVVLUyrcGq10HBnS1z3UociFKutjoR3m63CBEWophLAoB/e0gCgB8rWdMmBMLhMOb/FVH8d1XtsGQUSQCIwxjeMR81829k5tAswn//F6D4K+Bf+sievK8arLHGj7G4JNa3zCYCIPYVNHZNoqjEvlqoEgB0aWh/HtwdLkZ4x0KQEh3eMa/WuqO2H19RJCpvw2L2T2q+srERh9VcAGKDQKqlfIruI2dBD9XovtEfbbVo0YkRptlrM6WBq9lYu0FiU8epEgBOLzztzoO74yUILHsMwY3j4wNFOZwskJWn+50Irn4bgbUfxCk1sZHpaxbczKwoaourAO6Wx7AXDnInIIuJTCnpPluZUkgEzba/U1AwEGdpZBbLvbEtfoRSQy4ukZSlpgvFiCjoAXe7s9lFNtWLt7DixhFtXrTvWIsu0/jsaUBuRsE17zI3MSVQKa7k1B5I1uKuNi8yhab4EeEdZL0muD+AOol9I7rWsWcY9REofQX0u8JlycRAdETiunS63BJCJrx9NsvkwR4ReKypYhfS6YWzUX8mC736JxaReA96jxeiymjt97UnZkyw7IM9v1ucL+90pyrcB55u/2W/35YXirOz9hMEN3wViQ1gdh2SBHJG4hS1HM5i7pgN1BnbnSjmkgDg3yWSAODHSta0AYGd2yvx9bsvYcsmMs+1rkgCIDUsaxXKGBPm0ObfEFjxDMK7SpOP/fzO8HS92bSZV2pSmm+dPQSAI/Lq3vXG2kkmB9/bGy1djQBwNh6IvEGj4xSXSBCv5+OU28QXalWyISY3e7Ice6wL9vjhqyrx9PrU5yl2WdNzAVAlDxp0RN6A11lAymipnnlOvJVB1MKh9SmqLgCxObvVLtCxBIKR/MH1Y+BfPkrHB9oJh7sRnI2K4e5wkeoF1fzONd+iLs9WUgpD679CqHImlOoyKKHq+ECJbDpOwNUADgoY6Sti1h2kcFN8EVeT/YVejRJRInNnMlcPbZmK8O7VQLAyIks04GW0gTMPDqeXyeEs6AVXiyPYyyJc+eaBr8ct6NshvMOVs/biHQ6ov/RSME9XHsPYkdeWrT2tezpxJyU0uGEcO0torygU3DAxwCHtT2cei8lCBB+RmRSPgILNkdVPqsSQ2e1iBQEQHZPmHFz/GUJb/4p8p8GqmG/DEfk+PU3ZPF2tTgRZ5lhdmAwbxiC07S8ou0qhhHYnrMGec4IC/BX0hKvFkXC3HJbWb1NUGVUj2Choaqj8G0a+hInEpvlGSSjaa+x7aMfcL91tzoz73bMa+9j+iDgNVfyK0LbpUHYuY0SFQuckky+RsNizJtFvIr8zXI36sbgosb/Tdsor+04dAUkApI6h7CEFBCjv9Jg3n7Xs5T8qiiQAUlgU8vHc9jf8Cymy9xZmfkYm3mQFkMQQp2jmlZqU5ltnDQGgEmBKL/2eGgGgZp6qdpFJ9Lc2UoAT5UjM227UXo8AEDbfj8FLrY/Yi5gqARDzymokP+06ej0LlL1rHAiNWR6cwwIVprvIszXdiMvxJAL2I2AlAWC/tLkxgpUEQG4gImeRCwhIAiAXVjGL5yAvqZm7ePoRex1wNu4Pb497WDwA/4rnENr0Y8QE1OGEZvq0Op5u1hAA5JPY8TJ4Ol9Ti5hZAkDNFI7ytZPyGvsCmuhvrWoBsMcVhF7p9CwRSFh1BXpvzmyzFgBcWyYGr3QQACQTezEp/575QNPrshLYqvpaQoGgfH2fgbPxIK6pWFVJnq1WISn7kQhkDgKSAEj/WkgCIP2YyxHtR0ASAPZjLEfQQUBeUjN4e2hE7KXAgJRWjQLUhXevgp9SBlYtTp4IRX+n1C/tz8+YSWYNAZDgX6qqlLsK4C1+gkW/V7MAUCMAYjM8RBclMciYagyAmICDQjEAYsz49QgA1Xmytq9yB5xKFwGgtqmJFAgsexLBTT/sjTFQR+nC5NmaMceOFEQiYBkCkgCwDErujiQBwA2VrJhFCEgCIIsWKxdFlZfUzF/VYPk3CG0YByW0iwWK83S8JKKMEUEw7xrQhUSrJOZQr+vZZhMBwCL/UhaAtmfBv+huhDZPjvPFc8Qo1bwEgHoubKMsAC54OlzConFTEckCEOtmYJQGMGkuDhdczQ5l8RBoPwWWP7MniF+wdjs5C7rDN/ANFnTITgKAfPujATL3Dk4Rms9ha6WEq1UIgL2xGtK5/+XZmk605VgSgfQgIAmA9OAcO4okANKPuRzRfgQkAWA/xnIEHQTkJTV7twcFbPMvvh9KaGftJChiu7vT5SwwUnDVGyzVkrNwH+QNfCvtwZLUkM0qAkBvazhcEaWz262sFjcBwHJ4T4R/yYPc6X8oqr2v/4u1EX3VCADdXewqgI9yNBeNYNWMCIC4+BM8n0dC/3YSABTEsGbBTQhV/MId7byuUmPKs5Vn88g6EoHsQkASAOlfL0kApB9zOaL9CEgCwH6M5QiSAMjJPRDnT84CBRaytFuUTs1b/BhTMsmcPDGNW12CkVUEgMMZn6puL80SST/V9+laUsUMAUDdUKRu/9LHWapH7UJxHvrBV/xEnPl9UhBAXxEQDkYCRiYWhxvutmfC2/322r8YEQBUkeXqXvGsMUlBWSo6Xwt3+/Nq+7ebAKAI95puLwnzJ4sEb8974GoxNO3bXhIAaYdcDigRsB0BSQDYDnHSAJIASD/mckT7EZAEgP0YyxEkAZCTeyA2pRylbmKm6ovvgRIOsBffwBbAiAAAIABJREFU4OZfENr4I8sfnJjSrq4AySYCwN1mJEtNRTmrI1YWe3Lstjkdno6XxllUmCUACP+9+dJ/ihAB0dRozjwWxFEr/3kiAUAR9r29HkRg+ZMI7VgAhHYx2VjO6I6XJuWM5iEAmHzVaxFY9ToobgELLhmVj/p2F4LSF3o6XZmUH9luAoDtXcqfvOo15pYRrtkQH/xvDxnmanb4XneZOtjwkgCoA9DlkBIBmxGQBIDNAKt0LwmA9GMuR7QfAUkA2I+xHEESADm5B8JVJaiZfz3LF0sEAJmJ+5c9juC6z1gedIoZgLBfEgAcqy+iwHN0K6vUYwQkAVCPF19OPWcRkARA+pdWEgDpx1yOaD8CkgCwH2M5giQAcnYP+EvujARkY/nOz4ar6Hj4F98HIgeiRboAGC+/JACMMZI1zCEgCQBzeMnaEoFsQEASAOlfJUkApB9zOaL9CEgCwH6MxUdQFFTtqMSGNSuxecM6bC5fh6rKrajaXsn69NdUIxQMaPbvcDjgzWsAp9PF6jRp3hJ5+QVo3qotmrdui9YduqBho0LA4RCXMcWW8pKaIoB13DyS8/16KNVlTBIK+Ec+3/4lDwPMbN2R5K9uJHLAX4NVSxdizbJFWL96BXbvrELN7l1QFGUvqeBwwNcgHw0KGqKobUe079oT7bv1QsPGTXS7zyYXALU0fkbY0XmwZeMGrFu1HBtWr0Tllk3svAiHQ/BX747DsJag2YOlw+FEXn4+mjQvYmdEkxZF7Ixo1KQZnE6n0dA5/3fal4TrioVzsHVTObZt3oRgwA/699ji8frg9eUx/Np27o5ufQaieVGbtJ+z9e1spXWgdSkvK0V52Sp2bmzZtAGhYFB3/0fXzuX2sHWj4vX50KRFK+Q1yEer9p3Qqn1nNG3ZCrS2skgE6hIBSQCkH31JAKQfczmi/QhIAsB+jE2NQBeYhTP/wKrFC1C5tQLhUMhUe7OVnS4XCpu2QM+B+6F4n4NQ0LjQbBe69e26hFoqJID8ho0w8rKbUNishWHX37z3ClYv2/vCbdiAs8JRJ/8bffY9mLN2cjVSmMd/8iYCfjK7t6507F6MEy+4SrPDuKjyTh8L+Bbe9g+CG3+As8lg+Po8WRtBXqsTUlwXz/kHs6dNwraKjaqKKs+MiBDoOWA/7HPIUNW9nHMEgKJg47o1mPfX71i7cikjCGOJEh7MjOoQkdiwsCnademBvvsNQVG7TmklBOxYs4EHH4lDR4w0mjojWK3Yl0RWdS0egH0PH8Z1xhgKBiAXz1aeeUfr0NosWzAbS+b+g41lq0D7xO5ChECbTt3Qd79D0KF777R+B3bPTfafHQhIAiD96yQJgPRjLke0HwFJANiPseEI9Lo5/++pmDd9MnbuiLzu10Whi37Lth1wwFHHoVOPYkterHLxkioJgOTdSZeSwMrnEa5aDGejfvD1fgih7fNYRgAKCKdVAjU1mPH7BMydPhn031YV2sv0+nrYcaex1+xosUOZpL49Xi9GnH0ZUwpEilkXAPquZkyegBUlc5l1RDqL2+NFh269MPjQY9C6Q2dLzgk9+e1YMyMCwM592bXPQBxxwpnMeiWVkotnqyEeioINa0rx968/oGzlEtsJcj15iNTpPegARuqkupaG85YVJAJ7EJAEQPq3giQA0o+5HNF+BCQBYD/GusrP9F++x4K/pzJT0kwppDy1aNMeR554ForadUxJrFy8pEoCIKUtEWmsKFi2YBamjP/KVtKL9nKP/vuyvezx+dgr4bjRL6Biw1oLJrG3i1QJAF5hyA3o9++/xLrSZZa/9PPKEK1H2BY2b4mDjjkB3YoH2kYE2LFmegTA8gWzGcZ2krGkPB554pno3m+wWdhr6+fi2aoHBrm0TBr3UUoWQsJg6zSkc2XAgUdg/yOHg9wIZEkPAkR8/j5+DFYtnl9r/UFnEn1b+QWNcMSJZzISONeK3QQAkZ9z/vwNSjiE/Y8akWvwCc1HEgBCsMlGGY6AJADqaIHScclMdWp0maGL8oFDjxc2dczFS6okAFLbWXTB+PWbT7F03oy0KbGNCpti2JkXMb/ebCQAyJ/5t28/Y/7nVpv4p7aapPc7GFFILiyx1hap9httny4CgEzKp/zwFSNk04ExuV+Rq8pBQ48XIk9y8WxV2zOk6P369adYvnB2WtZFdN82a9manTF2fAOiMuVqu907d4B+hzetj8SeSSxEyhx/zhXMbUkWTgQSSHkjKynOXmU1iYBEIEMRkARAmhcmHA5j+sRvMXvaL3Vqvsg7bbrckw/4v06/gDHrZksuXlIlAWB2F+ytT6+q33/0BjauXS3eiWBLeqU/8OjjsWj2X9ljAaAoWDjrT0wZP8ZSFwlBCHWbWUEYqg2QDgKA9uWEz95hQf7SWeh8HTjkKBwy7GTTJEAunq2J2JPFyw+fvI1tmzemc1mEx7LCskN48HrUcM60XzD1x7GahJCZmD71CDbNqW6tKMcv4z5mgWOj5KckAOTOkAjkNgKSAEjj+tIL06SxH6f15dOq6ZEp3bFnXYwGBY1MdZmLl1RJAJjaArWVKbjfdx++XqeX+Wg0eyLirCx2uACQpcQvX3+CZfNnZvTLZyKObTt1Yy+hBZRhxIJiNwGwfetmRkqRslkXhSwBDj12JPofeJip4XPxbI0FoGzFEkz4/F3Qa282FToLDjvudBQPPiibxM4qWX/8dDRzIdMqLVq3w8kXX8eyOMiijwCdf2PefC7J5UkSAHLnSARyGwFJAKRpfUn5n/z9lyiZ8UdWXeZj4enSuz+Gn3mRKT/HXLykSgLA/EdjZLJpvsfMamE1AVBXL9JWoUqpBI8/9wqWCi/VYicBkAmkFOFD6Ssp00YzShfIWXLxbI1OnVLf0su/nXEYOGEWqkbpBIkE69Sjj1B72UgfAbXfYDpzTrrwapa2lFI/utxuCSMHAlrniCQAOMCTVSQCWYyAJADStHjzpv+OKT+MyQqzfy1Ias1Vh5/CjVouXlIlAcC9/KwikV8/fvYOVi6aZ65hFtW2kgCo6xdpq2AXUWrVxraLANj38H/p+hFbhQNvPz36DcawMy7kdgXIxbOVsMoVspDijpx04TWWkGC8e6g+1Av4azDunZdQXlYaN12jdLX1ARuROUoCQAQ12UYikP0ISAIgDWu4af0afP3uy6jetTMNo9k7BL1sjPj3ZWjftSfXQLl4SZUEANfSRyopCgusNpeiCiuKiYbZVdUqAiBXlJ/o6lFAtOPOuRyNmzYXXlA7CIBegw7Ajm1bWDaFTCl0tp5w3pVo06krl0i5eLbSeTFp3McomfknFwaZXqlr8QAMO4Os5uRrdKprxXsOqJ3F5E614J+pWDL3H1Ru3Qx/9e5acaKZA+iM6rvfIeg1cL8kK0e13/xEN4M1yxZh/CdvIuDfm9FJ73dh5/ZKzP7jF6wsmYuq7ZWMKKdC8lBayVbtO3OlWtXqh1yLqJ/2XXpi4JAj0bJNh7glMHN+UIDXPvseXNuegtLOnPJzkuxUweP1oWFhE/QZfDDDkwIyyiIRkAhkHgKSALB5TcgU7YdP30bp4vk2j5S+7lt36IKTLria62A38yOTvhkkj2QmaJAkAPhXivx4x3/8Jvw11fyNsrCmFQRArlpKUCTuE8+/0pTrUOwW4L34m9k2FAvC6jgQZsbXqttnvyE46qSzubrKxbNVTYniAiNDK5ESNvTUc9FzwH4ZKqFFYikhhLb+ifC2v+BqdRKcBd0s6nhvN7znQOJZvGXjenz7wWuM8OMplNHkhPP+ExfvyFICQFEwc8pE/PXL+FqlX0su3SDMKfZj5vyIJQAoJs2v33wGys5hVKwggI3GkH+XCEgExBCQBIAYbtyt1q9agW8/eDWnFCC6PB923Gnod4Bx0CozPzLcoNpQURIA2qCKmlbSq8vX770M8ufN9ZIyAZDDlhJ0iR1w0BE49NhTuc3b7SYAMnU/kv/yyEtvQMPCpoYi5tzZqij44dPRLN1fLpWcDEhHCv/mXxDaNAmh7bOh1JQDShBweuHtcj3c7c+3fAlFCACyqCJ3AbMBPhPdcSwjAATP+aT4Sxb0Y+b8iBIAWzeVY9y7L4KsDnhL5179cOxZl0grGF7AZD2JQJoQkASAzUBT+q45f/xq6SiUaoheFHoPOgBNW7ZiJlesKAqqdlQys9Zl82dhzfLFCAb2mqNZKQSNe+ol1xtmBTDzI2OlfGb7kgSA9QTA4tl/YdLYjzLypdXs/jCqnyoBsGLhHPz05XsIBiJmoLlWzLoO1VcCgEzFyWScTMeNSq6drZTq76u3nseuqu1GU+f+O5FPLdt2wIADD0e7rj3RkDJTOBysPfmSk0JTumQBlsz5B9u3VtjipkQyHDL8FJbuMWtLaBdCW35HqOK3eIVfZULuouPhLX7U8qmKEAALZ0zDr19/anpdE4k4qwgAsgT98bPRps/5xEcXUUuZ2L1o5vyIEgALZ/zB0gXGFiJL6O/0G1i2cil+/vL9uOCdbo8Hw8+8GEQEyCIRkAhkDgKSALBxLbSC1YgOSYc3HaL/Ou0CLvN7eoGdPuk7zP97qqGpmVmZ6Afp6FPOAfnS6hUzPzJmZbCyviQAtNEUsQCgvTf2nRewce1qK5cpY/tKhQCg1xTCiiLS21WINOzRfzB69t8PLdq0qyUNY5WgRbOmc5vJishpxnWovhIANG/e6Nu5draSf/bEMR9YRhjSnj9m5HncigflQJ849kNbvkMyKz/louu4frdFvi2r2yiBLQhV/IrQ5skIVy2A4t8MKCGuYZwNi5E3+EPA4eKqb7aSFhGg9julli6wRZv2TCFt0rwlezSZ/cev+GPCuLh9l3ieW0IAaFi40L2O/OsPHHo8e1Ahq4U/fvoGdB7Hxs2hmAAnX3QNPB6vqqVMh269cfgJZ6BJsxaM5Kravg1/Tfpeu589D0dmggCqEQA07pEnnZVSnBeze0DWlwhIBFJHQBIAqWOo2QNd6Me89RwoYIoVRfQCTRer3775zHI3BAoESEGr9AIc5dolldZRxgAw3s2iLx3GPWdmjVQIADushKIoUQCmA446jpngE2mnWxSF5daeMv4rW9Kv8ZKGiTLyvvxl5s4wL1Xbzt1w0gXXGJrM5trZOvm7z0HZcqwoor735NdMGUvWLF9khRi1fWT6KyhT+Mu/R2gLKfxLoQS2AQgLYeDwNIWv7zNwFg4Wam/UyAwBoNUXEZ/rVi3H0rkzmAVIoj+7HQQABYH+6u3nQTEJYovZGClVlVsx5q3/CZO1FBhw5KU31manMEMA6Lm0RoMpUv9tOnZFt76D0K5zd+HYL0b7QP5dIiARSA0BSQCkhp9ua1EzLa1OjzjhDC6/+6T2ioLfx3+JuX9O5p6ty+0Bme3m5eeD8uvSf5MpZV5+AVq16wS31xtnTqnVca5dUiUBwLeFJn71IXt5sLOQctt70IEoHnwQKNgQKZh0satYvxbzpk/GysXzbXOBSZyXKAFAvqnj3nnRMpIwVi4yYx3x70uToj8brQm9QJEvth0R8kVeQusbAcAbByDXzlYridVmRW2Yixr9Xpkt9E2SLDt38Pk5k+LjzWsAt9vDlCr6raTziKzKWrRuj/xGjdl/17rqmRXIhvpK9XqEKn5mZv2pKvxJ4lEcgK43wt3uXBskB0wTAIqCzRvXY/nCOShbvpj9d2wWADUh7SAAtL7XIcNPwT6HHM2NVarffeLczBAAZrP60G/0oSNGos8+BwnFf+EGRVaUCEgETCMgCQDTkPE3IAWIfKCtSn+WmIqFXxKA/CvHvv0CgsEAnE4XM3+jy1H0otK4WQum6JPZZF6DfDNd69ZN9cfKMkEMOpIuANoAmXUBIB9e8uWlPWdHoQs3mR0ec9r5LM2RViHLG/JHpNc8q75BrbFECQC7Xv8bNm6CEy+4CqQIiRS70hGKvITWNwLAl9cAJ5x/JcjiS6/k0tlKCtnY0S9g0/oyke2a1CbVwHv0XZLrHCnzXp8PTVq0Yr+LRIKTIt+6Q2f2vwWNmxhb1lgyo9Q6oRf+4NpPEdr2J5Sdy6EEySrRvrSs7janwdvz3tSE1mhthgDYvnUz87nftG6Nqd8AEQJg9dISjP/krTjSObYfre/V7MNOqt99SgQArYmiYHnJHEyf+B1zlzH6bSVrHJpjn32H2LIfZKcSAYmAGAKSABDDjauVmr8UV0ONSvsePgwHHXNCKl1kXNtUf8y0JmRGoTcLipUvVbFjp0LwUD9WW5xEZTNLAKwomYsJn78DSoFpR0mKiKwzCKV6m/rDGGZabHRRSUVWEQKALqdj334eOyq3pjJ0UluSZfiZl6BTzz4p9btqyUL8+NnbcXmtU+pwT+NufQbh2LMu5n4RSicBEA0at+9h/0LbLj1qydBdVTuwZlkJ5vz5GyrWl9m6l9weL0acfSk69ihOCe5sOlutXuNGhU1xyiXXS7/kPTsotHU6/AtvhRK0LsCi3uZ0NuqLvMEfpbR/tRrzEgBaWWjobtCxRx9mpk5EzrbNm/Dzl+/FnXM8BECilcmsqZMw7cexcWLH9qNFjKudh/Rb/vOY99mDDMnZoXtvtO3UnVmSaLkAiN4P6XdozJvPJVm88MQiodS1WzZuYO4U9H9EtJB8ib+1tfELogGrbdkZslOJgETADAKSADCDlsm6VhMABY0KcezZlxi+DJkUs06rZ9MlNQqUJAD0twxdgugyZEdp2aY9e9mmYEncRcAFhrvvPRVFCAC7siSYVbC15koEzg+fvg2K52BlMaucWa0cas2F5CKrkradu2tPV1GweO4/mPzt55bHVIkdNFUykPrKprPV6jUmIqd434Nx+HGnSR9kerQNbEPN7IsR3rXCyk9Zsy+HtyV8/Z6Ds5H1kd95CQBKP/vt+6+ipnp3rZwOpxMHDT0egw4Zyv6NAj9OmzAO5WWlmoo7/UHNpY1etg/+10ksvsqG1Ssw4fN3k5TouN8FRcG3H7yGVUsXxo1F/fTb/xAWq4Wsf0iRnjT2Y1Ru2RRXj6zdTr7oWjQvaqPaD1mrkLl9zwH7wuF0Ydn8mSyeC1lzxZbE3wctPCnT1NCR54FiF9A8yOKF6m7duAGrl5Vg/eoVLJ5Bpx59MPTUc2sJ3bIVSzD+4zfjzsdULXLSsmnlIBKBeoaAJABsXHA1k7BUhyPf/N77HIDBhx6TE68b2XRJlQSA8e4lpfHr917CutLlxpVN1hBRsqNDiOaD5hXRtGwal0He8bTqiZjY641pB0lBsRroYkkXTJ5itXKoNia5Px1/7hW1gbGM5LLLOiI6bn0jAMis+Ov3XrE8+B755JOS1qlHcb0nAmoW3IxQxUSjrW3N350+eLvdAnfbs6zpL6YXXgIgFYu4xPP8r1/G4+9fxpueS2I/qaR7pXR7w864kCnaov2Q2+dJF14dFxeG53yl86hrn4EYN/oFVGxYm0SWDBl2CvrsNwRKOIQZk3/CjMkT4rIq8ASMNg2ubCARkAikhIAkAFKCT78xHZQU4IsYVDtKxCexI9p37YH2XXuB/Pit9N+3Q+bEPiUBsBeRVC/9qVx49NbajAuAnf7/qV4i7FBmo7iZJQBSjeSstV5Wv7TYJWfvfQ6MvBpxFJ4LKkc3mlXIzJaUfzK15S6KgknjPkbJzD+5m5ipaDYwmFrf2Xa22hk4lF5ZC5u2QJtOEXNqCmSbLf77ZvaNXt3A6jcRKH0FUOxxzUocmycOQGjrH3tcE/QzJTkb9kbevp+yIXgJAN6zi92ZHI64e1riea4X/T46b7I6oX6U8N7sCUm/C4qCKT98hbl//mbKjaiwWUuWApAChLIi0A99A4ceOxL9DzwsaZuopUuMrbT/USNwwFEjsHDGNPz27ecIh/hSQlIfohk5rNr36eynZv4NCG3+VXtIjQCZPN9B7DeQzjnJsXIXAUkA2Li2dl9c1USPTcVCr1oU5I9eQSIXnsKMikRM8mfbJZVkli4A2h+NXaQX7WvKNZxKICGyAqA0TFs3lVv+1ZslAOyKk9C97z4YTv71FhW7LDrIleOUi69j0dONit3nKL1cHXXS2UZiJP3dLsKNBuLxvzUSONvOVlIufv36U1OKkREGRn8ns2YynabfSAqcSUH+itp2RKOmzbiy3Bj1n0l/p4j//pI7oQTjTcLtktFZOAh5g97V7Z5H8WFKpAABQO0o9suUH8ZoKqzkSvav0y/ArCkTk6xP4gh5A4WbLDP3O2I4M7unLBLRova7QHFpKIDenD9+BfnQGxU6K489+9Iki09qS2TCgr+nGn4zJB8p8IMPHaoae4XcEiZ89o6mW1PteaQomDphHOZM+8VwTJqX0bhGc8+2v0sCINtWrH7LKwkAm9ffzlcNEdHpQG7YuBDNW7dDu8490KF7LxC7bJgjXGQwjjbZdkmlKUkCQHth7XB7odHIdJH8H+mFO5Vi1/dolgAQNSk1mrsVL8eJY1iZnz3ad2Iuar152UkAkPJ3wnlXspdhs8VOa5f6SADYRR6aXddo/Wh6v2YtW4PSVzLLgfads87KLjofSv1XPfcKKLtXi0Jiqp3D1wa+/i/AWdBDs53dBAANTH7+U3/8CpvL17M0sbSupPj36D8YFDiPziK18zgploqiYN5fUzBr6sTaQHdEILXr0gNDhp/M+kw0kdf7Xdi5vRKz//gFK0vmgoKMkmzRQsRoUdsOLL5Ap559de9nm9avwZxpv6Js5RKWTjb6Ok8v70RqUdDc/gcejsJmLXTXj3D67dvPsLViYy0xEb0v9hy4PyMQooVI9NnTJmHtyqWo2l4ZR2QQJg0LI+MOOPAI9vBUX4okAOrLSufGPCUBYPM6UgAtSkMTDBgzvTaLotl91Dyye//B6NZnIAsyQ6Zs6SiSANiLci64AFgd+DKKjpkXY719u2TuP5g45oM4/0Qr9rlZAuC7D1+3PLiey+3GsDMuQtfiAVZMqbaP+X/9zsw+rSxmZLWTAEg1OrVdZGB9JADI2uTbD14FBRHL5EIm4206dUP3fvswJYcUnmwphgqKlRNx5sHb4064W59iKQFgpYiyL4mAlQgYfl/SBcBKuGVfKSIgCYAUATRqTmZa37z/KmNKs6UQI04BuvY5ZKjt7K0kAHKLALArA4CZOAR635laZGgrvkszBAC99Ix756WkyNNWyJFNffDmv7aTADATi0ANWzusI2ic+kgA0LxFg5vV1b4n8rxlmw7Y9/B/Gb7U1pWMseMGSl8CxQKAstdP3U653O3Ogbf77ZIAsBNk2XfGICAJgIxZCikIBwKSAOAAKdUqdvqKpiqbXnsylSPF65ARp6Jpi1a2DCUJgNwiAKaMH8N8G60uVihEJBNvYCiz8pshAOw0HTcrd13W511TOwkAXhJCC6dM3u/ZeLbalXoyHfuccrSTSXm/Aw6rM5c6o3mGNlMcgNuhhOwJTJw4vlEcABEXAKM5yr9LBOoKAUkA1BXyclwRBCQBIIKa2TYCEVvNDmFnffIDozy1Bx59PDw+a80ds/GSapfZby64ANj1IhqNQpzqPrdLmTRDANi151PFJt3tea067Fozt8eLEWdfio49ioWnLgkAYeg0G1JucTpjq7Zvs77zNPRIAQWHnnIuWnfskobRzA2R9jgAeW3g6/cSnAXdVAWVBIC59ZO1MxsBSQBk9vpI6eIRkARAmnYEuQL8+Nk7WLloXppGtH4YrWi0qYxklzJErzEjL7vJMPCNiOySANBGLVOxiUrsr96NsaNfwKb1ZSJLr9nGDAGwrWIjxrz1HAvYVJ9Lh269cdIFVxnGG7GLADCzZlrrJAkAe3awUVRye0a1rtdMjn5eM/cKhLZOt26yej25CuDrdT9cLYdJAiA9iMtR6hABSQDUIfhyaNMISALANGTiDSgNGSlIVisf4hKZb1nQqBDHnn0JWnew5nVDEgB71yAXLAAynQAgtO2Q0Ywyma0uQeZPC/0WlNHh5IuvM4yqbhcBYAVJKAkAq3fF3v6MUrjZN7I1PZMLXfG+B+Pw405j6dAypaQ3DoADnvbnwdPt1swgAJQQguXfILj+Cyi7VkIJ7gJA8RCccLgbwdmoGO4OF8HV9GD+5dLs0wGHKx+Ogq5wF42Au+3ZgMPF3y9nTSWwBcGyDxHa+ieU6jIowSpACe5t7XBH5MhrA2fjfeBucwqcDcWtnrTECm3+DYFVryFctTgyvtMHZ6N+8HS6XBNPIqJC5d8gvGM+lJqNUMLVgBKKH4LJnweHtyXrz932dDgbD+JEJ7lauKoEwfVjEd72F8I15UBo9549QHWdgKsBnL4iNpar1YlwNT2QeyxJAHBDJStmAAKSAEjzIhAJ8MOno7GudFmaR7ZuOEotc+IFV6EZZQtIsUgCQBIAPFsoVXIkdgxJAPAgbn8dSQBoY8wbH0FvlbLxbE2cT8nMP/H7918g4PfbvyFtGIFIAErlduixpxpautgwvLrSvWkCahbfD6QpDgApUL4Br9tCAIR3LkfN/GtArg1axdP+Ani63YLw9rnwL3kA1AZQtOF2uOFqcTR8vR4AXPm6y8LdJxzMDcLb8z7AVcAts97gSvVa+Jc/hdCWKUDYzPfhhLOgKzxdroer+RG68wssfxqBsvc06xCpQC4e4a3T4F/5AhDem8qwtpHDzQgQb++Ha/+JkQUrnkN410r9tVAd2Qln4wHw9rgLzoa9uD8bNmbpKxGCgpE+PMUBR147RmLoZbOI9iQJAB5MZZ1MQUASAHWwEuQO8MdP32DeX7/X5mytAzFSGpLcAYgEoNy3qZRsvKTaoUAShqkquStK5mLC5++AAmlZWXh9tWnMTMWmFg9FwdfvvYI1yxdZCRGkBYB5OIlAPPWS65GXX6DbWFoAmMeWWmTj2ao2041rV2PC5++icssmMSDquBVlCjj02JHof+BhdSxJZHhl9ypUz70KpECmo5AClTfgFTgadEoaLtUYALwEAAUj9C95GPRazlcccDWpFGwkAAAgAElEQVQ/Er6+T2u+2ocqJprsE3B4msHT5VoEVr/BRVpoyRpc9wkCK1+GEqzkm45aLSI6Wh4DX+9HNefIQwB4Ol2JwIpnoQQ0YnY4nPB0uAieLjcwKahuYO1HJkmL5AmQRQARKq7mBt+VEoJ/yYMIln8bbxlhCjknXM0Ogbf3g2wNtYokAEyBKivXMQKSAKjDBdiweiUmf/8FKtaXQVF0GOk6lFFv6AEHHY7DRpyW0stGNl5SM1XJXTjjD/wy7mPLd4sZAsAuk+hUyZEoKHYpk2YIgIoNazHunRdRvSs9kbgt3xAWdchrgm/XmvGOrzddu/a7tACIRz1QU4MZv0/A3OmTQf+dbYVc54gwb96qbUaInilxANJBALiLjkeociaUGm0rAdVF0cjZTnXJjLxmwS1CJAoprmTmrkdGRK0W1OQKlr2v/dpuenfpEx2GBICvDRx5rRCunK05ssNXBF+/55nbgbWyA4689pG+NYJMEs60TqHNlJko9Tu2s1Ff+Po8yawC1IokAExvQNmgDhGQBEAdgh8durxsFWZMnoA1yxcjGDBjylW3wvsa5OP4c69Am45dhQWRBMBe6FJVcmdNnYRpP44VXguthplAAMgsAJYva513yKuASwJAbKmy8Ww1mikp/wv+mYr5f0/F9q0VWUWc9+g3GMPOuDAlwtwIH96/B5Y/hUDZB5YoRYZj0gtwx8vg6XxNUtV0EABw5gHkWy5QnI0HIm/Q6KQXckNFT2Cs2CZaBEBo43jULHnIWvcNhwvutmfC2/2OJKmNCACGLZnTa7ogOJjPvrfHPYwsqZl3NcK7SlNEJ7a5I+JeUPyYukK+4CaEKn6xdJ87C/dB3sC3VK0mDPeFBqnE8x04G/ZG3r6fWoid7Kq+IyAJgAzaAeFwGBvXrsKSuTNQung+y1me6ZYBqV5qsvGSmqkWABO/+hCLZlkf3dkMAWAXCWHFiyh96nbtNzMWAPRdj3nrf9ixjdccNYMOKQtFkQSANphW7He79jrvulm4VVS7ong6KxfNx9J5M0AkesCf2ZYBVhDmVmEaypA4ADyKD81ZS/nhcQFIBTOHpyl8fZ+Bs3BwbTcUuM5fcpu2yXsqA+5pq0YA2KNARwZ0uAuZeTu5PcQWQwLAYK4OTxN4i0exQHrBtR/Cv+I5TbLA4W4Id9uz4G5/HjOzD1fOQmDNaIS2TNU13ae63j6j4Gqyf5w0wbUfw7/iWfW4BKmskcMFT7tzVANbSgIgFWBl23QjIAmAdCNuYjyKFbBx3RqsXlqCVUsWYNvmTRl3yclv2BinXno9mjQvMjGzvVWz8ZKaiQQA+f1//d5LWFdKAY6sLWYIACIgJo39yHLiyowMerNfu3IpvvvodcvNiM0QAHa9aFu76vb3xqtI2oUX7/h6SEgXAPv3Ce8IVdu3oWz5YlAKwfWrVmBX1XbLzyFeWbTqWUHspCoDtbdbcU6U0dGgI/IGvM4i0ceWTCcAKJK9t9stTDGNFj7rCQcLUOfpejNTfok0CJS+iPB2SgNtbIquRgD4lz0B8v2HohfALhIgz9P5ajYuBUekIH6h8q8j2QF0iqvZEPj6vxJXI1UCwFU0HL7iUaxPo77IVcNb/GiShBS4MbjhGzhcPpYJAJ7C/2fvO6CburK1P3UbYxtwAYMB03tvoSRACiUhQDppBNJ7eTOTyfQkk/8lkzeTXkiGBAKkkYSSEFoIJfRuwGDAFAPGBgPGNraxJEv3X/sYGUnWlc5tsoTvXitr1uBT9tnn3Ku7v7P3t2Fs0A4GW1O2VmNsRq1zRekV9l2PwF0enGybgA+KUGCggzEGzpPfMKBCcJwNaivvtAbvhjoAoMbbSR8jXBbQAYBwWVqleehj+HzhKRw/lI2C40dw/swpVk+8riIFiOV4xPi70LXfEFkr1AGAy2ZT8nFYfK4Q8z97j330qi1SnG+tStzxEsaFWrtWAIUUAIB01AJEkqpDKFtFyt91AEDeTkTju1XeSgP3oog6irIpOHYYeUcOojD/OMpKiusUROetfKGmHcTGqsx8IGjutpo6GExxsHb5Vy3CtvABAAYYE3rAkvH0ZYf8yH8uMcIHWanBDEvGEyyFwSM8/AmU727r+ZEvYRzLR38BxEYfSvwBAHLkK3c/CuHicfGuBiPMzW5l7Pj+5QZdZ1fAceAVCFXi3wfkXNu6v8PK33kklNPurYyxQQZL8zCljGKAB81J1RQ8JRVDOcfUztbjQ1VKJVLkgPPoh4DgFLUXi07o+HeYkq/zaUOVHez7XgzOGeFHbFhzNrKeu8Q3IDKtngIQ6ujrfw+jBXQAIIzG1mwqQUDZhRKcOnEU5ICdyT8R1miBzn0G4bpb7pW1vGj8SNXCeSPjtWzXGeMnPyErR/RA5hZ2804fvWqLFABAq/0kpvgJU54GfUArEa3SJKQ638TVQOkSasvwcXeg+8DIYBtXa206ACDPklo9i2pETshbkTq9KFXg/JnTyDtyAPnHjjAS3nBFC6j1HlPDEuxGmdjYwyEiPADhAgACOeTu0kzY9/4egiN4dQlvZ5zPEa8NGnhMzJs+4A8A8KRsVEdZTBMnqMt+Ea7CZUEAhNp68wIABhuVA3ybEf2JSeixqOReGkyNr4KpydWgyg3BGPeDHVv7nifgKtoQpMllboJAjZxH34XzxMyg0RakX0zvL3y6hwI5oAMA4Xjb6HNwWkAHADgNFY3NKCSS0gcO78sEVRxw2OUR4YRae/OMdhg/+SmYzOZQTWv9PRo/UrUCAOITG2Pig88ioXGSJDtSqshPs6eBwtu1ECkAgKPyIhbMeB9nCvJUV2XI6InoM/Ra2eNSzvD8z99jH/9qi1QA4ODubfh13hzVARslYJzaNlFrPB0AkGfJaHy3ylup8l6edLvDezNx7OA+VnJQi6g6+o0cdccUtO3SU7nSCkeoOrUAjpzXZRPkSZ2eldXr/q5Pt7AAAAFu8T1K8NzmezvjPKkTlMtu7frvmptvnwULLlTuuJdVEQgm/gCA88g71Q5pkPQBsRB6zzyhcvCpnf8YoZ126hXcmZYyfy2bGEwwmBpUh/vHdYIpeTgDB2BqIGo+njKXBnM8Iw5kYwUQd8kO2Pf+DwTnedF5GOjR430Y4zrUtNEBAKlvBb19XVpABwDq0vphnJtuhg9l7cC6JfNBjpCaoiSssfT8Ocyb/g7KLyioZxtgMVreUmkFAFA6xeAbxqPPMN+QtFB7tWfzWqxbOg9ulytUU1l/lwIA0ATLvp2BQ3t3yporWKfUFq0wccozsNhsssbWMkpCKgCgVcqGkmdRllHD0EkHAOQZORrfrfJWqn6v8tIS/Pbzdzi6f4/qQIDSai9qrdZdngP7nmekl8eTqUAgHoBwAABi6Qe0jJAOGwBvZ5zd4O/7ffBQ+hi6Df9QtDSd1Dm59AwCcni2i8fW/rfaXACAKQ62Ti+z0P9gohqJodEKY3wPWFo/EhBk4dujFojp+TEMsa0Dqiw4i2HPnAp3xRFxACAA0BNyb/UIAJlvD72bFhbQAQAtrBrBYxYVFrD8Y4oOUEuUOB2R/HEvZh+tiL9ovoYJjVi9aMp55xEivFo+d6Zm0R2kg1QAIGvLWqxZ9B2P+pLaGE0mlmrSsWd/Sf2osVbnzKOIVACASBsXzZnGcpPVFLPFgtF3TkVGp8t5nGqOXxdjabV3aoCEWr0LlPCBePYoku1WF+dI8pyCgHVL52P3pjWqggCRAgCw92I4eQAC3LryOKWkp5IqAIFy2z1nIaTDVgsA2HgJABAn1KMwdtUBgN2Psrx6rYWIC2P6fl2Th88DAIRar7fOqjLzG62wNL8LlrYv+PAGuM6thSP7jxBc5aLm4impV7n9LrjL9oubPIAzH/I86QCA1kdYH1+CBXQAQIKxNGl6KX+fHIIzBSdwsewCK1VGtzeVFeUsl9/tdgGCgJvufQxprdsqVmPTikXY/ttyxeN4BohEAIBuiW+651G0aHM5PEutBWv10e/RLy4+kdWLbp7RXlxlQcC+HRtBujgdDrWWFnAcqQAAcVEsmj0N9sqLqutFaRLjH3gKjZIlVJ3Q6EPee3FSAQDqu2vDKqxftkBV54LGbde1N8bcNVUWl4TqG6bCgJHsyGr1LohkAEDLd2uo40L5+xVlF2C/WMFI/ejdV0glAJ0OFJ89DYfdzsDQjI7dVHkG6Hd4wefv4UKJeChwKJ39/x5JAIDj4KuoKvhB6hLktQ9wSx0WACCIQx7SYfMDAHiiJkI5xFLnZEBNKGdU3o7U6uWvOw8AwONMe0/kzP0QzhNfqFOez2CCufmdsLZ/qWYKnlQHHp1D2lwHAFQ6dfowdWUBHQDQyPL0kUIfKxTqW1p0ln20nDudzz5Ois8WwuWqYh8xUvIMu/S9CtdOuFvxh73aTO1N0zMwYcpTsFilh2Zr9XFP4fRDR09EryEjVd9hrWrdeytK+qe364Seg65hIAazrSCwD1GqfU23UpSnGg6RCgDQuV8480OczsvVRL2UtHQWJREbFx96fEHA9rUrsGXVYs1SJEgJOQAAvQ8WzvyAVfFQU0iX0Xc+iNYduyoeltJL1i+bD7PFCqPRhEZJKSAiM+KpSGySjNiG8UhJa8n4PxrGJyp+NwVSWKt3hB4BIO94qP1upfz78gulqHI6cOpELvvdJCJb9lt5rhCVFRXsb/TvvEJndPwDT7KzqVTUTPkyGo247tb7ZEUxKV1HoP5V+d/Ccfg/6jhjHAr68wBEHwBwGPasp1h5PTExmBMucQAMCtiEJ+rCnwOAh6uAw/whm8gCAAKQ4YWaiCohOI++B3c5hdgrIy5mKR5eKQg8hInqAAC1S0SGBHf0CIBQR0P/exgtoAMAGhhbqxxotT5qjmTvxvLvZoKiDtSQ9t36YDTdOMoQLevXJzVtzoCJoI6iILAoC1tsA8TGNeRagVal5Lgmr4NGUgEAUlHtKBP/ZTdKSsWYSQ+C9lhMnHY7Vv/0LXL2bJcEtMkxsRwAgACd5d99gZysHXKmDNpHaipJoMGIqHDNT3MlpZeQc0jPkslkZlEaVlsM2yNythOaJIP2jcAs+v+8ogMAvJbybRcN71Yto4XUAMzVtqEtJhbj7n8czVq2kbepKvdyX8iCPev5kEz4ak1rbNAWtt4zQCXYSKINACCdK3fcA/eFveImCZKPz2vvWgBAqPJyKm2QHAAgELkjrzoEpFSdmgdX8RYI5YchVBEYLvB2r2lnSh0NW5c3uc+UIUbnAJBsZL3DFWcBHQDQYEv3bd+A1T9+q4nTQbfBN9//OExmizzNBQErF36N7B2b5PUP0EspO7uaNyz+6iU2ScGQ0RPQukMXZjO6baIUi7wjOTiWs5dVR6BoDCnMzMS2//NXn4IczPogcgAArW63ve1NnACtO3RlpImpzekWunp/iwpPIXvnZuzP3By2PZIFAAAoOHaEcQFoUaGD0iVG3TlFurOhcXqJVLJLHQCQ/5aJ9HerVntLFiM+jBtum4y2XXvJNiCl5f34xUcsHU8NIQDsloeeRYOGCWoMp8oYIR1aVWapHsT/djwaAQBH9p9RVfhzUKsY49rD1uu/vmXsBBfse393qU58cCe3VhWAw/+BM2+WLNBByfbxpAAoAQD8dROcRXCXZDK+AwJLiNGfBxTwJpjUqwAo2XG9b32ygA4AaLDbWjo/9PHcpnMPliMuBwRQmzFejRsNYlsmvepSpORllpWcx7zP3sWF4qK6VDlsc8sBAOh2e+m3M1gJyvogcgEALaMAyO70jqDSiX2HXc9VPYHeXcRLkHf4gCYAJulEt5/jJz/JpQ+118pJvNJTAMh20fBuXfXjN9i3LVjNbvlvEIpGod9KeodJFaqWQwCKmiVNlUTLielPt6jui7XTrYyxGayueiipSx6AaAQAiDPBcehfIdMmjA0yYGn9OGPHd5cfhDP3Y7iK1gFC6Go9/gAAT8lGU5MhsPX4ONR2S/p7uAGAQMq5SzPhyPlfuMsOiOruH7kQOmUieOlC59F3q8suCuLpCf4VE0g5PQVA0vHSG9exBXQAQIsNCIPz06xVG4y4+a6gIdDeS6Pb6k2/LkLW1nWq5kKnt+2IcfdRRIJZtiXDkVMfSjlykiiSgUfUDgvlmbMu28gCAADkHsjCsrkzUOV01qX6YZlbNgAAMG4QcjTULoXpvXByhIgYrVv/oWic2gwxsdV1lD0RMVT7PHvnJsZPIoWXRKpxKSVg7N0Pg94bvKIDALyWqt0uGt6tWkbBkEXo2RwwYix6XnUNN2hOkWEr5s1RlWdFjQoddDPqOrOUhaBTWTWhqiJ4DjXVUTcnwtiwA0xNroGp6Y2+t9IAeEjT5J/A2j29a81HIwDASsTteoQ59VqJPwBAe125+3EIF4+LT2m0wdrmGZjT76/Vxl26G/bslyA4zsJgtMFgSwXMDWFs0A4GW1MYE3rCYE2tVbpQTQDATSH+lfkgh15wnoe74jDgLGHpJ4LbCVOjfqIARlXebDiOvge4AxMe10pdODEDzqMfAoL4tweloVg7/h2mZN+yy8xW+14MXh7TYISl1cOwZDzlY2sdANDqidDH1cICOgCghVXD5PxQNEByWjo6dO/LCL+IlMsTFeB2u1FeWoyC40dwKGsnThw+wIiU1BQiNLp24j3o1HugomEp1/jXeXNAOteVdO4ziJWY45Utq5Zg66olvM2jup1cAICcy59mTwOlTFzpogQAINvsXPcrNv7yo6bOd13vAb2viJSTyDmliA4ASLGWb9toeLdqVRLT32oeEKxDz36MHNCbh4LOGJH15h7ci4O7tqH0/FnVn8XUFq0wccoz3JEvTH/BharCJagq+B7uC/tC3jqHPCkGM4xxHWBuMQnmpjez8mnukh2w7/0f5pSFQ7x5AKIRACAbqVrOLoDR/QEAauLIeQ1V+d8Hz5E32mBOGQVz+r0wNuzCyAopdcB1+mcIVSXBt9cUB1vHv8GUOramnVoAAGP+Pz496I06TLGwtnsR5rRba+kZ6kbeGN8NMX2/qulHgIl9z5NwVwQnIiZwzNz8dpjT74PBGAPnyW8YIEZASTCpTjmYBuIS8BYdAAjHG0SfQy0L6ACAWpb0G6c+OD9SQ3nFTH321EnGhq5WnqWcLZXq5Gp9ayVnDVr1kWobbz3Urjih1RqVjqsUAKD3xZKvP8OxnH1KVYnY/pS6NPrOKdy3sJ6F6ACA/C2NlnfrkX278MsPs67YaCHiKyGAuWPP/lybSbnQztyP4CpcHtpx4xrRv5GB3QKT42NJux2VmVOChljLmkKkk8HSGLZub8GY2DcqSQDZsiTk89cyg8EY3BH2Kz3o6U836KEqEMjfJwPMqWNh7fK6zxBqAQDusmzYs56FYC8M7libG8LUdDwIAKFbfVpz1ck5qDr9szj4RbfxLafA0uY5n7GrowbeVw6a1Xp0LLBkPAZLq0dqrUUHAOSfQL1n+C2gAwAa2jzvyEEs+Xq6JgRfGqrNNbQaBEueiRyVF7Fgxvuq5lpyLcKrEZWWmzj1GVhjYrm6huvWiksZr0b0oWkymVh9bLVECQCgdY67WmtUOo5SAIDmLyosYKkAZaXFStWJuP6SSjf6aa8DAPK3M1rerfQ+pco0VKHmShRu8l5XBSvLV1W4GHBReL/WYoCxQRsYrMmMiT0sQqXQ2jzLQtWjNQKA7EQgjX3fH+Au3s7NXG+MaweDJSmkrQNFANCcWjm1AUkLAagFAJDujuw/sWgWOSz/wc6lf/h/TVslII3ohAYw0sNu/2HRM/6iAwBheYPok6hkAR0AUMmQAYcRBKxbOp/VbNcyr1bLJYiNrUaJJe+x1y2Zh10bV9fFUticctiZD2RuwcoFX9Vp6oK3wSjEuudVw1F05hTo5l0tUQQAACyv/McvPsSFkvCEmKq1binjqAEA0HwUAbB87swrCjRUWpJQBwCknMTabaPl3XqlAmC85XuJ6M159IOwleRTdqqU9fbwAEQzAMAsQIBNzuvVgI0QrKyykeW4Wzu9AsehNy9VAhC3oRgAwBzpQ2+gKn8uF5kgzy5RGLutyxuMB8Bf1AQAqiMYnoVQmcejFl+bILwHnv0h7gPXud9UAB4MMBJPQdf/q8Wj4VFWBwD4tk1vFRkW0AEAjfeBQnuXzZ2Jo/v3aDxT+IZXcpsnpmVdh9TLYQQnYsUfZ30EqmUdCeIJsV781XQcP5StmkpKAQBShOUiz/9SVQJKuQukKInmrduBInTUErUAANIna8tarFu6gBH0RbvExsUzFnYppH/+a9YBAGWnIJrerVcaAEbvmmFjbkWPQVeLbiLdJDsOvApX0W+qOXXKToz2vSk/Pabvl+wm3LHv95dKvYnPa2zYGTH9vq3VgCcsXvSGmIe1XSQc318RYqh3HpvGStixXHvG9G8EEc0ZE3rB3OIumBoPZt1COomh5hRccB55G878b0VJ8Xh3kPgYCJQI5PzTGGoCADQeI9jb/2cIF0/wqijazmBuyKosBCI99OkkuMAqXZxeFAKkCaKSwQxT8rWwdXoFMFUT6AaSkHtL0S9tn4e5hS/fFA8QJvYMKDakPkC9tYAOAIRh67UoJxQGtQNOQaSD4+57DHHxiaqqQCGgS7/9nDHH14VYbDbcdM+joFBNKULs6cvmfq5qyL2U+T1tW7brzPKriehK7drfagAAlAoQCdEw9EE+ZNQExgy+auE3ckwdsI+aAABNkL1jE9Yu/r7Oz5USA9E7YsykB1nZPyWiAwBKrEeVHqLr3ap2qVpl1pPf2/Ou6XXVcMBgCDiQu+IIHNkvhS3/Xv5q1O3p4QEQ3PYrAgCQYp2QTmIoAODSZK5za+A8+h7c5UeCV4IIpJypAcypN8La7ndBHVq1AQBShQj6HEferY6CcNulmK66LTnjiX1gafcHGBt24u4vz15GUDlHc6sHq0kzQ0jIvdUBgFAm1P8eRgvoAECYjF16/hwWf/VfVvIrWoVuTUfdOUV1599jD6pY8POXn8J+MRy5j767YLZYMXbSQ2jVQWK96AhwbL2df1pVRAIAl0rO1WU0DH2QDxx5I/pdfT327diEVQu/Vu1RVBsAIMUOZe3A6p/m1snzoNQwFCU0ZtJDSGicpHQo6ACAYhOyajBR824VBGxfuwJbVi2OiIghOdan98Gwsbeia9/B4s6/pzRb5Uk5U0R3HxFHKLoXxae9fc/TcBWtDdo4WAqAf0cqq0fVAdwXshjJnuCu9IskMYIY9g3mOFb2z5Q6hlUKCHaTzbcSZa0o8sV1ejFcRevgpvKGzuIAulMgRQwMphgYYtJhajwQ5rQ7GUGgXCFCwqqCBXAXb4HbfhpwXfQCUKptZaTSiIm9YW42AcaE3nKn0vvpFohoC+gAQBi3hxzbX76fxcKzo4kTgHLLu/YfgqGjJkorYSTDtnVZDm3khLvRtV91mJ4UoVDt5d99wdI8wrmvtC8devTDtRPv9mFWj1QAgGxaV7bydv7pNm7f9o0RDwCQvQgwJE4A4nWIBvGcyRE336Xau0IHANTZ+Wh7t0YrABaf2BjX33Y/mme0F904xoq+93fsNrS+ijntNlaHPdqE3Yqf/KraKbWmAJZE5lgbyGlM6AljbIaogyo4i2HPnAqK/BCVegyORNtZ0PXVLRDNFtABgDDvHtW6J1JAut2gHPJIl0bJqbhu4r1o1kpZGC/vOsk+65fOA4WBhtOZJv36DL0WQyTWKPesixzblQu+Rs6e7WHR22S2YODIseg77LpaN0yRDAB4QABKB9i7dX1YbEVpESNuvhPtu/etOYbRAgCQwvSe2LzyZ2RtXR/RvAAU8j9s7C1o362P6K0n73vAu50OAMixWu0+0fhuPX/2NAPqTh0/GpZ3hRJL0zu5+4ChGHTtTUHBL3L+Hfv/wkqc1Wfxr90eLbbgCotPHQ1blzdrLamq4Ac4Dv0raOi7wRQHa5d/wZQkzhsRLbbS9dQtoFsgci2gAwB1tDcXy8vw26LvcGT/7ogMc6RbjH7DR6FL38EwGo1htRJ9qG7+dREyN6wKq22IqOmam+6Qv1ZBwI51v2LLqiWaOmoEytxw22SktmgVUNdIBwCY0oKAQ3t3Yt2S+Si/UCLf5iF6NklpxtJWkpo292kZTQCAR3FyhtYvmR9xEUQEsPS7ZhR6DrraJxJFrU3VAQC1LAlWsSTq3q2X3hUbli2MyEoiFF2U0ak74xZJbJIcfLM0KU2m3vkI50h0e27r/g6M8d3DOa3iuapL8b0XnIDPaIU55QZGUEeEhxTuXpU3B1X534YmPIzrCFuv/zICQV10C+gW0C2glQV0AEAry3KOS0DAni1rsW/bBk0dIR516EMmJa0l+l1zA1p37BZ2x99fx8N7M7F28Q9hs4sqZHcAtLq1okoF5Gh1H3h10L2JCgDg0maz2+1Vi1k0QJXTwXNMudqQU9p/+GhWFjEQgBWNAIBn4eWlJSyC6PC+XXXGD0Ch/inNWzIba/2u0AEAriMvqVFUvlsFAScOH2DAcN7Rg2EFhwMZNzauITr27I8+Q69DXAIfKa7z8L9Z+Hg1S3w9Fyrh1u53MDe/K6oMQfn7VNNeqLqgvt4GIywtp8DS5jn1x9ZH1C2gW0C3gJcFdAAggo4DEQXSh1nuwSycPZUPRyWRk2gn9BFPNYqJpbt99z6gMnIWq027CWWMTDdWBzK3MJDkbEGe6mGgtN6GiY2Q1qot2nbphdYdu8rQMnCX03nHsHXVEuQdzZEdESAHlIkmAMBjOeLHoBD3rK3rUF5aLGufpdgqmgEAj83o2Sg8eQx7t23AyaM5KCs5L8tuPAee3hVU0q95Rjv2ngjnu0IHAHh2SHqbaH63UsrVydxDyNmzA/m5h1BWWqw5IEAh/gmNm7BUonZdeyEpNU1Sqovr3Fo4DvwVlAeuS7UFopIHQHChctdDcJfsVH0biXHe1uMjGGJaqD62PqBuAd0CugW8LaADABF8HpwOO4KzCIcAACAASURBVC4UF+HUiVwUFRaAAAL6yC8rrQ6ZphtTaiMm9NFujYmF0WiC1WZDo+SmiItPQNP0DDRrmcHCFemjJlqEPvoK80/geE42Ck8eZ8RoVOLKYa8M6GDT+ukm2GAwIqZBAzRKSmWs5E1S09j64xs1CQvg4dGbwB3Su/jcmYA6015ZLFZQiD8BElSRILV5y6jaIzXOEpXNpPKKxw/tZw6uvfIiu+n25oSgc2u1xaBRUgpLhSBbtchoX+9s5W1vcuiq3xdHcSb/BDtnxWdPw2G3w+12MUBRjFeDwBNbTCzVWPJ5VuiWv2l6a1BKUDS9K9Q4h/VpjGh9t9bskSCg7EIJI80sKjyFwrxj7B3r+Y0QBHetd4j//nreKfTv9F6hG346/+y/tJagCCzZoqHTKFunCOhITOsxvb+IAE2kqeA6+yurLa8mmEMh/0SKaEq+TpoyemvdAroFdAvIsIAOAMgwmt5Ft4BuAd0CugWi1wJEKkdRRVffdDtiYhtovpCSorOYN/1tVJTVDhv2rz4iFsGjVoqS5ovVJ6hlgaqTX8Jx5J3geeP10G4GWxpsPd6HMa5D1K2ecvoduR9cKiOnTH2DuSEsbZ6BufkkZQPpvXUL6BbQLcBpAR0A4DSU3ky3gG4B3QK6BaLbAuSIb1i2gJXsJGLICVOf0QGA6N7SiNeelX7b8yTcF/ZGvK5hV9AYA2uHP8HcbKI6UwsCixIkcK/g2GFcrCivlUrpifQwmc0gkliKJEtNb43kps3Rom1HSdxHrnNr4Dz6HtzlVNbPLX0NBjNMiX1gafcHGBt2kt5f76FbQLeAbgGZFtABAJmG07vpFtAtoFtAt0B0WCBQKcXkZi10ACA6ti+qteQp/RbVC1SovLnFPbC2/6PCUcBKRf664EsUny2UNRaVMb314edZmqBUodKOrtOL4SrdBaEyD4Kr8lJkgDcoYABMsTDQf7GtYWrUH+Zmt8IQkyZ1uohtf+LQfiz5ZjqcDj5C31BRTeuWzMOujau51muxWjF20sNo2b5zwPbBorACdVD794EIv4m8N6ZBQwy69kauNVEjtW3KPbHe8Iq3gA4AXPFbrC9Qt0BtC5SXl2Pu3Lno2bMn+vXrx22iAwcO4K677sKuXbu4+qxbtw5Dhw7laqs30i2ghQXycw9j+Xcza1UTUfsDL5juegqAxJ0VXHCX7ob7QhbclSchVORCqCpl9dMFOzl4Xo6V0QaDrSlgMMMY25rdpBobD4Exrp3ESbVpbt/zBFxFG7QZnHdUYwwMlgRQ6T2KSBCc5y85qALvCJq1U4MHIGvLWqxbukA22S4tjriRJkx5Kiy8QJoZs44HVttZvRIAAHL8N6/8Gft3bmHns9fgERg29lbunVLbptwT6w2veAvoAMAVv8X6AnULXLaA3W7HokWL8K9//Qtbt26FVAddBwD00xRtFhCr+KADAJGxk1Qj3XV2NVzFmyGUH4JQWQDBVQFAoXNqtMEY2wqmpKthTruzTm5a3SU7YN/7P9UOd5jFYE6EKXkkzC0msVr0/kJ2dubNgqtwsapkdlKXSTfgtu4fygZsjuXsw/K5MxnpoxJp360PRt81VckQ9b6v2s5qNAMAVK53w/KFrFwvOf4e0QGAev+YRIwBdAAgYrZCV0S3gHYWIIb4NWvWMMd/2bJlNRPpAIB2NtdHjgwL6ABAZOyDRwvm8FO49LnVcJcdvFRPXUb+tJRlGUwwNmjDSNbMabcCBpOU3rLbOo9PhzP3Y0Cokj2G5I6UV558LWydXgFMHASXrgo4Dv8HVad/rBuSQlMcbJ1ehilllOSlUhWgRXOmIe/IQcl9/TsMGDkWA0eOVTxOfR5ABwAAxjOzfCFyD2QFLE2qAwD1+QmJrLXrAEBk7YeujW4BVS1AZd927tyJ1157DfPnz681tg4AqGpufbAItIAOANT9plCOdFXBArjOrYJgPyOPME2lZVC5NXPaHbC0epDPQVYwr333o3Cd36xgBIldjVZYWtwDS9sXJHYEXIVL4Dj0JgigCa8YYEm/D5Z2v5c8LZU8XTR7GisVq0SMRiOuu/U+dOzZX8kw9b5vfQYAqATpxuU/4vihbNFyu3RAdACg3j8mEWMAHQCImK3QFdEtoJ4FyPE/evQoXnnlFcyaNUt0YB0AUM/m+kjqWoBCKHdvXsMY+8svlPqweRsMBlhjYllt9q59B6Nb/6Gw2Gw+CoiV0wukpRiBFIVuHtqbiYO7t+HcqZOMVdztctUM4a1H647d0H3AMCQ2Sa41hZYcAErtpO6uXR6NHMmq4zNQdWZZnTv9gdZI+fCWNk+rx0DvNwmF2FfufhTCxeNamdh3XIMR5rTbYe3wF9nzaVHfnkcZU+NBsPX8lKepTxvK/V+z6DvJ/fw72GJiMe7+x9GsZRvFY9XnAeojAHChuAi/zv8S+bmHgjr+nnOhAwD1+QmJrLXrAEBk7YeujW4BxRYoKCjAu+++i48++ggXLtSuO+49gQ4AKDa3PoDaFhAEbF65GDvXr+Qm9SIG7+tvux/pbTvWaKMUAKDbRcotvlDCn79NJcb6DL22muXZYKjRRRMAQCU7qb197tJMOI9NZzn9cPOxgautA/94Rpga9YO10yswxLTg78bR0nV+Ixz7fg+hqoyjtfImlOdv6/kRDJYmigarypsNx9H3GeFiuIRsH9PzY8aOL0V++/k77Nm8VkqXgG3jGzXBrQ89h4aJjRWPVZ8HqI8AgNQ16wBAfX5CImvtOgAQWfuha6NbQJEFDh06hEmTJmH79u1c4+gAAJeZ9EZhtAB90K9bOi9g/mQwNRomNMLNk59Ak9TqslpKAICiwgLWv6y0WPLKjSYTho+7A137DdEUAFDLTpIXKNKBHH/HkbfhLt0DCJejJNQaX8txKC2AwuZVq0cPoOrkl3AceSc8IIjRCmvb52Fuca8qZrLvfQGus6uUEzHyaiOTB0DKM06qxCc2xogJk5DethMo7B+CgLILJUzLhvGJPqAdr+p6u8sWkOoMXwllAKWuWQcA9CcmUiygAwCRshO6HroFVLCA1iz9Wo+vggn0IaLYAhfLL2D+5+/h/JnTPqtITkvHjXc/zD7g848dxsoFX6OkiHLJfaVD974YdccD7ENeinPgnwLwy/ezWNi/XPEvKaZ2BICadpK7Rk8/ofIkHIf+D66iteElu1OquH9/BfnzgVRxHv4PY9kPhxgbtIWt9wwQkKGGEJhj3/t7CI7az5ga49caw2CEpdXDsGQ8xT2802HHwpkf4nReLlcfs8WCG26bjLZde3G11xvVvQXUrAKg1Wq0BgC00lsfV7eADgDoZ0C3wBVkAd1Bv4I2sx4uRcxR7jHoalxz0x01FjmSvRurFn6N2LiGSG3eiuXuNs9ox/LvKQyfRC4AUFZyHvM+exeU2+kvzVq1wTU33Y6UZulwuaqw/bdfsP235aAqG94S0yAOE6Y8DSo1SKI2AKCmnWQfM8EF57FPUXXyawhV1beoUS8GE8xNb4a1498VVwqg8n+UUx8OMafeBGuX/1V1KsfBV1BVQMSxCssxcmollQeg8mIFFs54H2dPneSagfhCbn34hYAcHVwD6I3CbgEdAAi7yfUJ65EFdACgHm22vtQr3wI6AHDl7/GVvEIxx5bI9pKaNkeLNh1YiH+zlhloEJ+ImNjQZc7kVAEg5+J84SmczM3BqRO5OHsqj/lBlGJAenhETF//iIJwAQBK7CTlXLkrjsBx4GW4S3eHzUGUop+itgYTTCnXw9b5dUUggD3rOVbqUHMxmGHJeILdoKspVL3Akf0iBKf0NBg5ehhiWyGm56cwxFSn8ISSugIAKPKAopDo5rfw5HEUnzuDKqcD9O/+4iEJNRpNiGnQAEmpzUEgYvOM9uw9wtIQ1BZBQHHRWRzN3o2TuYdA7PSkm6Pyog9JnUc3i9VW/W7NaI82XXqiEZGYevGXqK2elPF0AECKtdRrW3r+HA7vzaw5P/aLFbXONwHtVlsMGiYkst/kVh26oFWHrly/yVI1JTLewvwTTKdQzxyl4BGpJ+lH57p567Yggt4kSg2MkHMtdf1atdcBAK0sq4+rW6AOLKADAHVgdH1K1Swgta43fbw2TW+NnlcNZz/ygT6o5QAAwRbk+RjJ2bMDR/btQvmlHGLvPloDAFrYiXcTq04tgPPI22FzDHn1UrUdRQI0vxPW9i/JHrYy8wG4SzJl9+fuqHL+v/e84SxjaDDFwdrlXzAlXR1w6VJDrXntFyoPnY0jCDiWk40tqxbjTP4JLrb3UPPbYhugc++B6HfNKBbJpFScdjt2bVqD3ZtW42K5fOJJJXpJ3aNQtlcTAAgGwgayPUVvTZj6TC2HVopOUvZULEJFbZuK6US/a1lb1yNzwyqUlxbLOuMEKiUmpaDvsOvRqfdAxQAX7RmVVsw9uJebEFhsfZQ+2G/4KHTpO1ixXlL2NZLb6gBAJO+OrptuAYkWqE8AwMWLF7F582YsX74cRGaYmZlZU/WgU6dO6NOnD0aMGIEbb7wR6enpoB8nMaGyiXl5eVi8eDFWr14NsuPOnTtZ8yZNmmDAgAEYOnQoG4vGVfvmpqqqis2/YcMGrF+/HtnZ2di1axeKii6HocfHx6N3795ISkpi+vTv3x/9+vVj+gVbm8QjVOfN5RLwpbZohRvveQRUEcBblAAAHmf/eE42Th7NQdGZU7Vu0gIZTGsAgOZU2048G0+Ov/PkV+EhtuNRSMs2RhusbZ6BOf1+WbNUbr8L7rL9svpK6WQwN4S1679hajxYSjeuts7j0+HM/Tg83A4heACkOkJcCwQQygklgI84QXjLvPHO62lHDveIm+9E++59pXatbi8I2LdzE8gxJRBALaEb1O4Dh2Hw9eNq0qpCjS11j0LZXoqzLVbK1aOzDgCI7J4g4NDenVi3ZH5AMDvUnov9nX6Hh429Be279ZF8806/uxtXLELWlnWKHX9//VLS0jFm0kNIaJwkd2lXTD8dALhitlJfSH20wJdffon77rtP9aU/9thjePvttxEbG+sztpoAgxTdvasVkOM/c+ZMVuqQ9Akl5Dg/+eSTePHFF5mz7C+5ubl49dVX8f3334csm0h9x40bh1deeYUBAUod73PnzuHrr7/Gp59+ij179oRaSsC/X3311Xj88ccxYcIExMXFyRoj0jqdP3saa36aK/mjm1IEbr7/cZ8PVjkAAIU8rl0yj4UcUnivVAkHAEA6qWmnoGsUXHAcfBVVp3+KOoZ/qXvn3Z5I9YgPwJR8neRhrgQAwF2yA8RlIDj5S2FKNpRXB1PSCNi6vxtwCKnOJa8ewZxQKgW69JvPVXWMAulFYcvDxtwK4jqRIuTwr/rxGxzK2iHrxpZnruat22HUnVNqAauB+krdIx0AuGzFuogA0Pr80PdRtwFDMWzMLdwgEv32Lps7EycOawee+lcM4nkOrsQ2OgBwJe6qvqZ6YwEpTrQUo0QqAHDs2DG88MILmD+fyKmkCTnIn3zyCZo2bco60q3/smXL8Pzzz3MBCd6zEZDw4Ycf4q677pIFAhCIMW3aNLz22ms+t/zSVuTbukePHnj55ZcxceJE1SMUlOilpK8n35ZC7QuOH0FZSXHAXFvPHMT0PfrOqcjo1L1mWqkAAOUW//jFhyzU11/oQz2xcTLSWrdFy/ad0TC+EZZ8Mx0VZRd8moYLAPBMqoadRPepnjr/HnsYG2TA1uMjUK16KRIuAADGGFg7/EnVEoY16xRcqNxxL9xl2VKWLrttMB4Aqc4lrxJiTqjcCBveef3bUT41OdqtO3TlGoIqgSz9dgYDSbUWujUl/pPYuPigU0ndIx0AuGzOcAMA4Tw/bTr3wOg7p4QEAejmn5z/o/vlXYZIeQ54z7SUMaOtrQ4ARNuO6frqFvCyQH0CABITE/Hwww+zsH+5QpEAb775Jmw2G7744gsGJly44Ou88Y5NkQUUNTBq1CjeLqydEhCDZ6KXXnoJf/7zn0H6XYlCDnr+0RxsWP5jwFKAIyfcja79LodDSwUA9m3fgNU/flvrRo2IjsY/8KTPTVjBsSNYNGcaHPZKH1OHGwAItM9S7SR2VhyH3kBV/tx6dfPvawsDzKljYe3yuqTHKWz58xpyANCCWeRHwQ+S1i63scEcz+xsalL7Jlyqc8mrQyAnlByRn2ZPY2k/4RSqZjJ+8pOw2GxBpw2no+RRhMeJk7pHOgBQNwBAuM8PRQIQTw9FAgQj4qPSu7/O/xJulyssj12Xvlfh2gl3S05RCItyYZhEBwDCYGR9Ct0CWlmgvgAAH3/8MQv7V+L8e/bggw8+QExMjCLn3zPWyJEjMXv2bLRowXc7SCkLDz30EMvz11IeeeQRvPHGGwFTHrScV+nY9GFyoeQ8TucdYzdbdAtfWlyE9LYdMebOqT4/1IEce+JmuO7W+9CxZ/8aVcQAAMpRvOneR5HUrAWI9Tg+sRG7oRDLO22c0pRFFxCzMN24H8jcgm1rltcRCaD6dgq0d1V5s+E4+j7gVi+3WOkZqZP+pjjYOv4NptSx3NOHrQoADLC0nAJL2+e5dZPSsPoMvBce3ocgFQ2kOpe8awzkhIbbEfHoGiiCqdY6BAHrls7H7k1rNAv7D2Q7cuL6Dx+NgdfeKGpaqXukAwB1AADU0fmh6Lnh4+5A135DAp4fSkdYMPN9xvIfSghg7zPsepADT+H8xINBlS8yN6zE/p1buHkDiH+DvgHSWrUNNeUV+XcdALgit1VfVH2xQH0BACJ5P6dPn86c+lBy+vRpUGrFwoULQzVV5e+eaIdo4gUgsi36+PYX+njoPmAoBo68EfSjTaWtVv/0LU4dP+rTlJh+Jz74rA/Bz5Hs3Vj+3UwQc76YUNmgcfc/DrqB27BsAXauX6loD7SOANDCTv4Lphr2dPsbrjJwigwehs7G+G7VqQCWRlyzUe482TAcYk69CdYu/6vJVK7zG+HY93sIVfKZ5aUoRnwLtm5v1eoi1bnknbOWEyoIWDTnExzL2cc7hKrtuvYfgpHjJ4mOeezgPiyb+zmcDuncJEoVjUtIxIQHngaBoYFE6h7pAMBlK4YrBSDvyEEs+Xp6rag1pWeDp3+j5FRMnPIM6Bz5C/FtLJo9DfbKi0GHIiBq8A3j0WdYYF4Wem6Xz53Jvb5QzxvPuqK1jQ4AROvO6XrrFgCgAwB1fwzuv/9+xgcQLOS+vLyckRB+9NFHYVOY9CGegbvvvlsWT0HYFPWaSEnerRiRFt3uL/j8PRZZICbeDjtxDfz85acgMqJQQhEDZrO51keL2WLF2EkPsdrIJMEYqP1TFn6a9TGOH6qdc+39sayFnbzXKlSehH3Pk3BX5IYygUp/N8IQ0xymxgNZ+LcxsTcMlkuEnYILrpIdcJ1ZwRxqwXGWGDxUmlfCMAYLLBmPwdLqEa5OzsP/gTNvFldbpY3IXjG9v1A6TMD+7vLDsGc9BaGyQJPx/Qc1NmgLW+8ZtYAWqc4lr7L+TmjxuULM/+w9VJSV8g7BQMkeA4ehY68BSGySwjhY3G43Ayq3rlqC3ANZ3Lf1YuXnSBm5qQmUUkCl2Tr3GeRzY3ogczMrHSilekAwh0nqHukAwOUjFg4AQGr5WNKOHG5K/6DojyapzViUHEXA0U395pU/MxCe+JR4JFgUyf6dm7FywVchxwpV7YH0IGJMGo+AfdK3SUozUHRNSvOW7N8SmiSjUVIqqIww2b2+ig4A1Ned19d9RVhABwDqfht79eqFb7/9FlR6UEy++eYbPProo7L5BuSukkoXzpkzBxkZGXKHCHs/ugkgBD+Yw+6vFH3gDht7K7r2uSpgPt+OtSvYx0qw3MIaR1wQsH3tClbzO1h7T/muojOn2Ue+vwwZPRF9hl7L/lltAIDG1MJOnjU4sv+EqkJaE9+HnexDYjDDlNgHljZPw5jQm2uYqlML4Dz6AQTHGa72ajYyxrWHrdd/L4MTQQYPZ+g8ERTG9PwYhtjWai63eixGBHg33GWhK66oMbnBnHCprOEgn+GkOpe8uvg7oSz8f94c5sDzSHJaOsbd95goS75Upz02riFufeh50G2pvxCQsGzuDFQ5nTyqsTah9JMKJsY3aoJbH3oODRMb19JB6h7pAMBlE4YDABDjrBE7TERMecPtk31IdX3aCgIDkDYsX8idty8GcIml6vnrRuDatRPvQafeA7mfAb1hYAvoAIB+MnQLRLEFdAAgMjZvzZo1uOaaawIqU1BQgMmTJ2PFihXcyo4ePRrPPfcchgwZAiI/JIS9qKiIVS145513sHXrVu6xqP2zzz4bNVEAtDD6+KbSVoeyduJMQR67jadbB4/QTQI54HQjQXWGO/ceFJw4SxBwOHsXCAg4d7qgJkeQxrHGxLJbgKuuvxltu/SsmYN4CLb/thwFxw6DCPVI6DahYUIiu+nrMfBq0Me62EeVN6GXFgCAJnaiW8bCJbAf/CfgKuc+Y3IaGqzJsLR9Aeam4yR3ZxEK+/8Kd8lO7UEKb+0oCqDNU7C0nBpSZ9eZ5bAfeFlzO5IiBlMcrF3+BVOStDJyIRdxqUHYKhqwxZhhyXgCllYPB1WPnsmFM97H2VMnuZYh5mD5d/7t5++wZ/NarjHpVvGG2yajbddeQdtnbVmLNYu+4xoz2A0nEaTRzSavUErU+AeeCggmeI9BVVZ++WEWF7AQiGfFM1Z9AAD8bS91zb0Gj2BgNa9IHT8YqCLGbxNIF9pnArFJ36AiCFj+3RfIydrBtSSx880LANAknogW+g2m7wBd5FlABwDk2U3vpVsgIi1AJHNUmm7Xrl1c+q1btw50S8wrao4vB7yg8nt//etfMWXKFDRu3BgUWk8lAenfiF1fqgwYMICV4hsxYgQsFgvy8/OZg/3vf/9b0lB0y37vvfcG7DNv3jzcdttt3OMRgz/9J5a7L5VLYMyYMYyoMDk5mVsHvWH9tADl+7PQ/wt7NTUA3VjburwBY8JlwEXqhIKzCPZ9f4C7eHtYQQBeLgB3yQ4QD4DgFE89kbpm0fYGI3OYLRlPqTak90DhIzSsnpWH00ArAIDmp7EJdKT/CvOPs3z7wrxjcDodKD57Gg67HVVOB6gyyIQpT7FQ4mDCw0Pi6S/mIDkqL2LBjPcZIMojBG4OJQduyMiQzT0EbOfPnAalL8U0aMBCpOkGmMKmTWYzUpu3Ys4WASli61XTWSWlpTisoULDg4GwgQwULBXDu73UNdcVACD1eaH9v+WhZ9GgYULI8yM1MmXAyLEYONKXUJU3BcBbGQ+ATyH+qS1aseexWcsMNIhPRIwODITcNx0ACGkivYFugeixgJoOeqBVqzm+VABALKedbscJBCBQQEpJv0GDBmHGjBno0qU6T9sjcvL133rrLVZVwF/sdjvL/X/vvfe4DtEdd9yBTz75hIEbwWTbtm24/fbbuUAPstuSJUskAT1cyqrQyJPvHurjTYWptBvCVQHXhb0Q7IVwl+1jIdNCRS6EKt8cYkNsSxgsjdl/xsS+MMV3A0yRdXvhPDEDzqMfAgJ/iLFUwxqsKdXOf6PLlRqkjuFpH36uAgBGG6zt/whzWnBQj4EpmVPhrjgid3mS+pkaD4Kt56eS+vA2DjcAYGzYCTF9v6bQBlEVpTo0vBEAvDbhaUcO9Z4taxmxKQ+nCI0p9i4sPluIeZ+9g4vlfGSMgQhReXRW0kaqMxyNKQD+9pG65roCAChSZuHMD1BZwRfZRZF1o+8KHelE9iCenXnT3wlYESfQecro1J2x73uLVP1CnVOK1kto3IQx/Lfr1hstMtqzCD5dLltABwD006Bb4AqygJoOeiCzqDm+VACAwtjffPNN2ALUSD5//jxj4icggFeCsffv3r2bOdg5OXx1oF999VX87W9/qzU1RRRQZMDq1au51AoWSeA9AIEUTz/9NCuNyCNEBkgVCHRRYIFLZHTu85vYDbm74jAEZyngrpQ5qBFU99wQ1wampJEwNxvPlVsuc7KQ3ZjDuusRuMsPhmwru4HRCkubZ2BJnyx7CP+O4UpZ8J7XlDQCtu7vhlyDffejcJ3nD9kOOWCQBoaYNNi6fwhjXDslwwTsW5n5ANwlmaqPKzYggWRUCYCAMjGJRACAdDqesw9H9+/ByaM53M669xrFAACpjmbLdp0xfvITYa1xLlVHHQAI/UipZVMpUSihtVLWIiUtHROnPsPS7zwih6BQihZEEpzepiMGjBjDogRgMEjpfkW21QGAK3Jb9UXVVwuo6aAHsqGa40sFAKh83vjx4wNurcPhwEsvvYS3336ba+tDEfedO3eOOe6Uc88jYgDApk2bMGrUKK7IhLS0NPz000/o168fz5R4/fXXWaoAj1B0whtvvAGr1cqae39U0I0E3VQR87zndsKfid779sy/L423a2M1wOF9uyH2ge7dxj8CgIj/Vi38mo1F4asHdm1lOb5E0Efi+ZtnzVJvU3hsdfmLpAKuorWoKlzKCNAE+2lAEC8lKGnsQI0NJhjjOjAgwNx8UtDbT8VzBRigquAHOA79C3Bf5lpQex5jYh/E9PpM9bWFjbTwkkEMtlTYur8HY0Pf6CF/ezkP/xvOvDnhSVGQwE8gdV/DygFAyhmtsLZ5Fub0+0VVrWsAgDhJzhacZO9NcvbPFRaAwvSViho50v7vYqU68fZXy1n1zKenAPj+VvPsgxioIiXHnmceJW3E0gukcFHInZ/SBppntGfkhnHxtcsRyh03GvvpAEA07pqus24BEQuo6aAHmkLN8aUAADzO8T//+U/8/e9/5zobRLJH8yclJQVsrxYAQNUBJk0Sr+nMpawKjSiagSIeiFCQxPtDLaFxEgvh8zj5vy36LmAZOs+HKfVf8s10lhdL4XVnT+X51KQmZ51IsYIRdHkY94MBAB69KBezc9+rsG7xDzU60ge3BwxQEwSgUmfOk1/CdW4NhMp8bR3+IPtqMCfClDoG1rbPhy1NwL7n/wVyOgAAIABJREFUCbiKNqhw2kSG4Aydl6OAuzQT9r2/D19lAE6iOqpY4Mh5XUGUiDRrmJoMga3Hx9I6hWjtLs+Bfc8zEOzhKQPoUScUD0C4AQB6Rx7em4ncg1k4eypfFWc/kOnVAgAC5VmrejACDKYDAKEtLPX3Si2b7ly/EhuWLQitYBhaiKbjCALWLZ2P3ZvWhCwHqFRNqmYx9u6HkJLWUulQUdtfBwCidut0xXUL1LaAmg56JAEAoW7sSVcpAMDDDz+Md999Fw0aBM7BVgsAkAJyaHmer7/+enz11VdISUmpBQB4f3B63xJ4SJAIlfc423S70HvIyBoAwPND7u2Q+7cJNI5/pIFHB+8IAO+PBO+bILVzeYlMrur4DFSdXVnt9IOv/JeW++UZm4AAc4u7YWn9qOq35t76h4OwzhjX8VIJvUaamC7cUQA8OffuC1mwZz0fNmDCYGkEa5c3QbqpJeEGMTx6U3RFTN8vRc99OAAAIsejHH5ySMovlKhl0qDjqAUA1JQ1DYvW1ZOo5ax6VNYjANSzqRRban1kgv2GU9nMlQu+Rs6e7dqDAJxVMrS2R12NrwMAdWV5fV7dAhpYQAcA+CIAKB+e0gViYy/noHlvh1oAgBRQQoPjUDOkP4Di/aHmzXbs/ZHg+YD0Zk+mtv1HjMGv82azW39PuKF/mwlTn6lh4Q3EvswDAHiHMoqFLyohD6RbY6on7yrdBbgdWppf4dgGGBu0gaX9izA1HqxwrMDdnbkfwnl8OiBoB34QaZ61I9/zKWeRlGvvyH4RxGUQDmFkht3fgTG+e9Dpwp0/b0odDVuXN1UzgT37RbgK+VKhVJuUqgGGsK+mAIAg4OCe7YyFnpd0T6216wDAZUtKcVpD/RbU9yoAW1YtwdZVS9Q6porGCQXiUxlgAt22rFoMAuG0lA7d+2LUHQ/US04AHQDQ8mTpY+sWCLMFdACAz8HQAYD9Nbf43o52qA8u+uEefMN4UK3sYADAyIn34Oc501BRdiFo2H6wFAD/UEkxEIC3XJPnUaTwfmfuxyyvP5Ju+0O+Kow2WFpMgqXNc6pHA2jupHLkdIdcP0cDzdfhrQNnGkBYeQDIcTYnwtr5VRBRoVIJe2qFt8J0Zto+D3OLwOVVNQMABAGbfv0ZO9f/CrfLJduEVIYsNb01OvboB5PFgpXzv/RJlRIbWC0AQGqoueyFenXUIwBCW1Hqvqhl00jiAAgFAHisSJUzsrauR9bWdSgvLdYkIoBKXY6773GktW4bevOusBY6AHCFbai+nPptAR0AiCwAIFJSAIJFAIjdtIt9qHh/kHh+yEuLzvoACo1TmtYQA/rn+9MTyhMBEOxDKVjEgdgbgBx+R87/wl26O7ocf58FGWFqMpQ5eAZLE1VedmHJ8TbFwdbpZZhSRqmis88gVIaxaC1cZ9fAVbKtmqwxTMJTDcB1ZjnsB14GXHzlt9RQ3RjfDbYeHyg7I4IL9r2/g+scEXwKaqgleYxgUSNaAQByiMiIWCwuoRHadO4BulFMTmsBi9VWs14pTpwYACCVxV1KGTfJGyPSQco6aQi9CkBoy6tlU6nnp3OfQbjulsDgW2it1W/hXWGj4NgRVJSVqgYISAVl1F9d3YyoAwB1Y3d9Vt0CmlhABwAiCwCIFBJAXgAg1Ee1f35/oENMDn9RYUENABCojVQAwD9SIKVFqxqSwZA/3q4KOA7/B1Wnf9KU4V6TBzrgoAYYE7rD1uVfMMS0UDxtOHK8DeaGsHb9tzopDJccflad4UIWBMc5QJB/U6vEgIbYVojp+SmoBJ+YsPKKmVPhrjiiZCppfQ0mMOe5/Uuyo0Wq8mbDcfT9On1mCMiI6ftVwLWHelf5d+K5daRw4wUz30fhyeNc9qbSYl36DMKAEWMRlyDOKC7l9lUMADh14igWzZ4GO2elAQJhb3nwWcTGxXOt5UDmFsb1YrHFwGQyo1FyKuh2lMhYE5skI7ZhPCNMMxqNDOyg//UXtZxVz7ihItK859dTAKqtIQaqUDWdhTM/QGUFHxDZND0DE6Y85QNkcR2kMDUiroCiwlPIP3aYVeE4nXcMF8svyAIF6qJkZpjMFHQaHQCIhF3QddAtoJIFdAAgsgAAKWUAO3TogO+//x49e/ZU6TSID+P9oRbog8G/DCCN5LnJ9+/rfdsfqMQf9aWP7+tvm4wVP8xiaQGeOaWkAATSKZTzT+H+VNpOqDypuU3DPYGxYSdYu7wBYwNloYvOI+/AeWKmpre8SgAAIml0nV0N17nf4C7bW6cOf6095oxscOS8hqr87zW1cS3dFIAAVXlz4Mj9AHApL2un5LkIxgOgBQAg1YHtedU1uHrsbSHzh1f9+A32beOrsCHmyNKN5/zP3kPxuUIuk5otFtxw22RWkSWUSK3BTgzqtz70HBomNvYZWqr99AiAUDujHgmg1OfFFtsAEx54CinNo4cln0pzEhiwe/NvyDt8gBsMkJpGGHrXoqOFDgBExz7pWuoW4LKADgBEFgBw7Ngx3HPPPdiwge/jb86cObj33sgJuwt06EKBB1wHVetGggvOo+/CefKbOr3B1HqZaoR62/f+D1xnf9VUVSkAAJVidJ1dwcL63WU5l0j9tCMnVLRwgxGWVg/DkvFU0GEoDcBx4GUIYUwDqFaIUkYGw9rhL3zRIjXRMj9GBjGmMQbWDn+CudnEWvaV6tDwRABIKZUW6sbZo/C50/kg8JK3ioDouIKARXM+wbGcfdxHNiUtHTdPfiJkFMCezWuxbuk8bs6Ddl17Y8xdU2sBHzoAEHpregy6GtfcdEfohpdaqGnTX+d/if07N3PPzUWQJwhYu+QH0Bki0MBgMKJRUgpiGsQhNq4hyLm2xsSiaYvWoIiZuPgEmMwWbh1kNRQEZG5cjY3LF4IIBUOJXADAXX4YgoMAOSOMDTsoS7kKpaQGf9cBAA2Mqg+pW6CuLCAVAFi4cCHGjx/Pra7U8detW4ehQ4cGHF9KfrzaZQDDRQJ48eJFvPDCC/jkk0+4bHzHHXewto0b+96scHUOU6NIBwDoxtix/+9wFa2P4lx/3s00MLI3W7f/yA71DgdxXjAAgBz+qjNLQNEaAn1QVZWF96ac19Qi7UxNrmb59kFFcKGS0gCo4kQdCNnflDoWlownA36k1pTCLFwMwXG2DjQUn1KMB0ALAEBKyDlp3O+aUbjq+nGiyufnHsKKH2aDypvySjBggcL0Vy74isup8cxH4c2j75zCnLNAknsgC798PwsOeyWXiuTE3XD7ZBDHgL+o6azS2FL2IxQgEylVAJpntMP4yU/BZDZz2VtNm9JeL5s7A1VOJ9fctNdU9nfQdeMCpnyQc71+6Tzm/AsCH08IncOb7n0Uaa18I9foeSbSP/qvMP84KCrlTP4Jdi7LSs6jrLQEbreL/Tud54xOwauvSNlvKSkAlMrlzP0I7qINfoCuEcYGGTC3ehDmpjdz2beuG12RAICUjfffgFAvkbreMH1++RZQci5o1lDhxvI1U6+nVAd92rRpIGeYV6SOX98BALKrFKCD2r/00kv485//jPj4wLmb9KO7ZMkS/O53v2NAQUJCApo3b47OnTuzPp06dYLVakWbNm1YmcMGDRqIljvk3XfvdpEMAFCovz37j3CXZkWVEylnH2r6UKh38zur872lCjmmO+6+VBFBamcJ7b0Y3enWxHVmKVzFW6LS4fdfNQ8PAPVxnpgB59EPAYHv41uCdfmbGkwwWJNYiT2PCI4zkZVW4bcaY2JvxPT+otYaIwEA8HAA9L36BpYrT0IpTicOZbMwZHJgeB0jzwKDfYNSjvP8z9/D+TPSiC7j4hPRf/gotO/Rj5Vnpd8QikzYtnopju7fI0nH1BatMHHKM7DYLpMcenRX01mlMaMBAJCaW09npv/w0eg77DoYjCa2D7QHRiP9e22SVDVtSnnzP82exsLkeYUILpPT0tH/mlFo2b4z4wSgUHsiy9z223IUn+VLSfHM16XvVbh2wt0+0SPLvp2BQ3t38qrEnP8xdz0YFEQhveZ99g5XGU+eb3v6tnAcebeaFNUdpDQh/R43vRnWTq9wr6euGuoAgJ/ldQCgro6i9vPWBwBAav36QYMG4Z133sHAgQPZR0FeXh5zLunWPlAuug4ABD6nr776Kv72t78F/OPJkydx//33Y9WqVdyHfPTo0XjuuecwZMgQJCZWk0uVlZUhMzMT//3vfzF//nxcuHCBa7zWrVszEEIsEoNrkChoxJz/fX+A+8LeKNBWZRWNNljbvgBzi7slDUzOuD3rKdAtvKZiMMJga1Ydzu+q0HSq8AxuAN2qG+LawdR4CCzp9wOmwDesNY525UlU7n4cwkU+grnwrCPyZzHY0mDr8T6McR18lNUCANiwbAEoDaAuJdQ36L7tG7Bm0Xfc4fpqroWcV2KG79izf8Bh1XRWaYJoAABKz5/DvOnvcKd4iO2HGB+C2jaVU+VCrTMUn9gY4x94ihFMeovUyBY6h0NGTUCvq4YH5t8QBKxbOh+7N60JCW6FLANI6YTHPkXVya8hVJWEMIURpkb9mPOvBkGvWnYXG0cHAPwsE+rlq/WG6ONrZ4H6AACUlJTg4YcfZmRySkQsNUAHAAJbNRgAQDdA06dPx6OPPqpkS2T3/ec//8miCsycIYeyJ6rDjhTCbN/zdP10/i/Z3RCTDlv392CMa8e9E2EDALg1itSGXg5/o4EwN7s1KPO/2CrqhAwwUk3Kq5cID4AWAMDB3dvw67w5kkLseZfB2y7UNyjd4i6bO5PdGodbqMwhhV+L5XCr7axGAwDgqLyIBTPex5mCPEXbQXwNE6c+w/LlvUVtm0IQsPy7L5CTtUORvlI7k9M+fNwd6NpvSK2uUp9lGoAiE9LbdUK/q29As5YZ7EzSs3HqRC42/boIp0/khnT+aZz0th0x7r7HA0YTsFv/A/+Aq3h76HRCow2WFpNgafOc7HQ8qTZV2l4HAHQAQOkZipr+9QEAcDgczNl7++23Fe2LGBmdDgBIBwCox/nz51mqxXfffadoX6R2njBhAuMUaNq0qdSu0dM+AuqVR4axDDCnjoW1y+vc6ugAgJipjDBYGjFiJ8rxNyVfL8vh9x/dXZYNe9azEOzSwma5N/SKbGiAJf0+WNr93md1Up0GHhJAuSH2ocxOzgqV1yNnkUc8FVfE2pKeRCyo1Onk0cXThodQUG1nNRoAALKPVHK9QHZvlJSKWx56Fg0aJvj8WW2b0uDhPj90/nteNRzDxtwiWjGDgW/zvwxrZIsYHwHZyHV+IxwH/8lVQchgawpr+xfZ70Q0iQ4A6ABANJ1XRbrWBwCADCQ15zyQUcVutHUAQB4AQL2ys7MxdepUbN7Mz8Kr5MATFwCdhX79+ikZJuL7Og69gar8uXVWCz6iDERl6Tr+jRG+8YgOAFyy0qXceGPDbjAlXQNT8gjNGJ2pLGVV/jeAEJqdmmcP67QNpT0IVZpXDAjEA6AFAEC23LnuV2z85Ueu20Me23ucHwo13rp6KU8XDBg5FgNHBn+GKcf55y8/5S4LyDWxSKOGCY1YNYEmqWlBh1HbWY0WAEAquV4gI4oBVGrb1DN3UWEBA5HKSouVHI2Qfen8U+TIqDseCM7+LyFsP+SkHA0oImHYmFtBVRn8hQG1e38XwPk3wGBNhqnxVSwigIiGKTUpWkL+/depAwA6AMDxqFwZTeoLACDVSQ+0u3/6059AoeMmk8nnz1LH1kkAfa27Zs0aPPDAA6DygFoK5f1/8cUXGD58uJbT1PnYlJfnOPJ2GEv9GRmJmjG+O4zxXWBM6FljA6EynxHbuYu3VZOqgY8VWW0jGhP7IKbXZ1xhiPUWAPA4/PHdYU4dw275Q+Xwq7VPjKtiz5NwV+SqNWQdjWOAKeU6uMsOas5rYIhJg637hz7pLVoBAGqG2Huc/yGjJ4KcxOXfzWQs5qGkdYeuGHffY6K3pZ7+VFpw+dyZyD92ONSQsv/eJKUZxt79cK287UADqu2sRgsAQHtKe3ske7dsOxOp4k33PIoWbXy5LtS2qbeCWoNIdP67DRjKbv55Sv/Rs7dywdfI2bNdNQAu0IaQLsQh0JOcf4PBp4loOqGH3K/j32v/tgouVBUugevUArjLc6or2dBvjKUJzKmjYWn9WNh+X6QcQB0A0AEAKeclqtvWFwDA5XLhrbfewosvvih7v8TK5OkAQGCTBuMA8O5BfAAEAjz++OMgW2ohVDLx448/xuDBg7UYPmLGrHZen4VQqSz3kmtBRitMjQbB0vphGBN6h+xCdd+duR/DXXE0/EAAEQK2/yOofFooES4eQ+XuJ7jCHEONFdF/N5hBYZqmhN4wJQ8Pq8MfyC7O4/+FM/eTuq0IoHDD6OPW2vVNVJ34Aq6itQpHC9GdIls6vQxTymWWdK0AANLEabfjlx9mMaddKou/ZyXk0A269qYaojIii1vw+XtcJQGpfvqEKU8jqWnzkHYl8l4iO9uyajHTWy0hJ6n7gKFsDYEY/3UAwNcCSsPqzRYrxk56CK06dPEZWEsAgCaisnurf/wWh/dlyj7rgc4CneFhY29Fxx79QgJZ3v3pPO9YuwLb1ixjOf1qCxEQXjfxXjRr1Sbg0GLVWkyNBsDW8xMf559KAlYd/xyusyv9SgL6Dk28PNbO/w/Ghr57q/bapI6nAwB+FgtFwCLVwHr7yLFAfQEAyOLl5eUMAPjoo49kbcBNN92E2bNn16pHrwMAgc3JCwB4eufm5uIf//gHZs2aJWt/xDpNnjwZr732Glq2bMk9LiHe7pJMuEt2XkKvS337GkwwxraGsWEn1XKhuZUL0tCR/SeGumt7025gt47Wjv/wue3n0l9wwXHwVVSdXlQdJh1GMSb0QkzvGVxRAJXb74K7bH8YtQvDVEYbjDEtQKHjlJfJQjYNvtFMYdBCfArirdjzFMszjU4xwJx2C3sunLkfwnl8usYpDQZYWk6Bpe3zNebSEgBgkwgC9mxZh21rlrLSfrxCocVtO/dkzk9cQnUFF4+s+vEb7Nu2gWuofteMwlXXj+NqS43Ikcvauh57Nv+miJGeHNG2XXpi4LU3IrFJMvf81FBtZzVaIgA8RqKIjF++n4X83EOynOlA3A9q21RsQ6kc4cZffsKJw/sV5eFTyUnK9+8x8Gpu4CiQThfLy7D9t+XYn7mFnW0lQpEI5PhTWk3brr1hNBpFh6vMfIB9D/mLNwBApQCdJ76Au3Q392+7Mb4bbD0+0Cy1TI59dADAz2o6ACDnGEVHn/oEANCOUJm4N954A++//z53yTjPTo4YMYLlj1N9eW/RAYDAZ10qAECjENJNfADTpk2TVNbPX4MmTZqAyP6efvpp9O4d/MeN+pLD7zq9mNWzJcePhatxh6sbYLAkwpjYF5aWD3DdhmvxdnAVLoH94D8BV7kWw18a0wBTk8EMuafbTrlSnfNNHAVhBAEkcAGIffDIXW+d9COHP7YVTI0Hw5R8LSgNItLFVbwVjn0vsucx2sQ7JJ+iXewHXtbuWbwUvWFuNhGW1uGvpELv6ZNHDuLgnu0oOHaYgQFUB90jdFNOt51Ekteuay+07dqL1UqvS6G87uM52cwhP1eYj8qKCjjslbVuVAmssMXEgnL8m2e0R7tuvZHavCVXuHZdri/S5z5/5jT27diIYwf3svNC5I/ekSQeuxMvBPEqpLZohRYZHZCc1qLOzw7dup/MPcTOT+HJ4yg+dwZVTofPmSf7k1NNJHp0fpKatWD6Z3TqhoTGSepujyCguOgs8g4fwKkTR0HcBWWlJQF1oonpeSS7NkxIRErzlmjZvjPS23ZCTGzwMq3s2yhoRJwRMFGFBgFwEZmnxBQ/g4mlArB0gAgRHQDw2wgdAIiQk6mBGvUNAPCYsLCwECtXrsSyZctw+PBhVkveu4Y8kcVRznj79u3RrVs39OjRA507d0ZSUlJQpFSDLaq3Q1L5xqysLGzatAnbtm3D6dOnsWvXLhQV+ToHffr0QUpKCturvn37MoK/rl27wmq1BredqwLOgu+Z4085auo4o0YWFWDJeAKmpDByDQguVO56iEUsaCnkTFq7/K8i59+jn+PgK6gqmC/9o0HBAk1NhsDW4+OQI9j3/g9cZ38N2S6iGpgaVDv8jQZGjcMfyH7OvFlwHn1fcxI9VfeOPmRbPghLm6fZsEJlASp3P6oeD4B3ukbKtTAljYys6A1VjakPpltAt0CkWEDrlLhAZKZ1uXYdANABgLo8f2Gdu74CAGE1sj5ZRFmACMecxz6F6+yKSzf9GqhnMLOcamv7P8AQ00KDCXyHrCqYB8fhNy+h8NpMR+uwdfuPajl7jFho95MgduFwicHSGLZub7FojWDiPPIOnCdmhhWckGYDAwzmhjDEtat2+FPG+JDBSRsrwlpHYQlLY0IP2LpTKGujGmPadz8K13mZ1U0iPV0jwo6Mro5uAd0C2llAy4g4Y4O2sPWe4fPu1G4loUfWAQAdAAh9Sq6QFjoAcIVspL6M0BZwVcBx+D+oKlwMuJTlz4WerLqFwZoCa4eXNK+Fa9/zBFxFfHm0vLr7tDNYYMl4DJZWj8jqLtYpPGkLXrMbjNV5022eC7qOqlML4Mh5HXBXqrpe+YNdSjMhzokmV0cU74T3mujm2122j+WLCq5yWDKeZCWipIoo67TUgcLQnpx+a8e/w5R8nc9skkCkKIreCFbfPT6xMSY++GzQkGex/O1eg0cwjgA1xTvsvKykuCZkm0K1rRSm3TQNnXoNRKde/a/IEH8qaXf8kC/AmtysBSZMfaYm/DtQG7Hye957czrvGLauWoI+w67jZunXYo/VPC/6WIEtUHXySziOvCM9KstghjG2JQR3JYTK06xMoL/oAEAYTp0SR09PAQjDBtXRFErOBamsv9DraOP0aSVZgEjn6INccJyR1E+NxnRTa2nzDMzNJ6kxXK0x6JbRkU1509rVLjbGdYSt1381QentWc8x7oVwCbEOx/T9MmgItbtkBygNQHCeD5dafvMYma2NDTtEnMPPCDIv7K0myazMg1CRC8F+qjqaxovTwdR4EGw9P5VtP/G607KHVL9jEGAsKA+At8Pf9EbVomrUX6DviKFY+4lI7NqJ96BT74GiqoQDACA9V8ybjVPHj3IRzxGjP4EPXfsQMaZvCTStbarl+KoDAIKAYznZ2LzyZ5wtyIPZYsHYSQ+znHJvCccea2m3K3lsen9XHZ8BV9E6uCvzL4HcRhjMDWBo0AbmtNthbnqz7++jpKgsIwyx6TA3uwWWFpOqS/1RiuKOewNG++kpAGE4bUocPR0ACMMG1dEUSs6FDgDU0abp0/JboA5Z532UNMXCmvE0zOn38evO2dKR8xqq8r/XLlyd89acU93aAMaZ5XAceDloySC5YwfqZzDHw9rl9eqyd2LCPljuhrtMm7KUtac1wGBNgjG+B0xJ18CUPEIVngXZdhNcjM3ZfSGL2YBKNwr2gmon381RVs1gZjwYllYPy1aBOpIO9uyXIrQkowGmpBEsLSZQNYXqkpxPQag8dcWkaxzI3IKVC75iZK1ikt62I8bd9zhMZnPAJlo7h3lHDmL5d1+AStBJESKh6zP0Olx13U1XDAigJgBAZHMrfpiDkqLLILqYb6D1HkvZV71ttQXoPU7cKq7izSFu8g0wNmgDS/sXGYFsjbgqYD/wD1berzZfUvXvF/12mdPvB93q+wj9nmZOhbt0l++/a/xtIWfv9RQAP6uJPeTEjEkv2wO7tqHw5DFcrChnzJ4eiUQmWP8DQT9kxEpKNWML80/U6E+6E2NmizYdWPmOpNQ0xT8KNBeVFTlxKBunTuQy5k575UVWzsO/ri6Fp5lMZjRKSmFsqISwNm/dTnU21PoOABAzMDGp0jkuzD8uygzsCRk0Gk1sT4jVlT506HxQ2GO03BpQSGRO1g625vNnT/ucPc8aExo1QYu2HdG172A0Tmkq5x0aEX0I6Xbs/wtcRVRWTCI7rQYrEAsVVjIV3frbdz0Cd/lBJcME7cubN69EAc1TGHyUM8CSfh8s7X4fVGVH9p9RVfizkmVJ6mtKHQ1blzcl9VHamN3kl+2vvtGvOAyhMh+Cs1Rx6oPBlgpb9/dUudmmsoCOA68wACJyJLjz79HTVbSefQxThYCoF0HAojmf4FjOvqBLIfb/CVOeRlJT32o54Vg/fVOR00u/63KEbrRvuG0yq1pwJQgPAMC7zn3bN2LVwq99muuXg7zWq8N2ntTH0z/xgbeXVBWLXHRXHIGrYD5cF3bDYLDAGN8d9NtFkXVi4jzxOZy502rNb2yQAVuPj8LCk8S7AzoA4Gcp/4ecHIf1SxdIro1JCGvLdp0xdMxENE6W71hIqYPqvZRW7bvg5slP1PwTOePL585E0ZlTIc8GOXn9ho9Cl76DpbHACwJz9retWYa8ozm1Ss6EnNirATlocQmN0KXvVejWb0iterpSxvK0DRcAQCDHsrkz2ZlRKslp6Rh332Og2qpyhJzgPVvW4lDWDlBdVaVC5VUICOjWfygDaoLVU+WZS2qNW8+YYnl7BDxl79iI7WuW40IJf0gznbfEpBRWd7ldl14RAXJUE8ZVM+0HE5ZDnPUs3KVZEeH8e3RV+wePwoy1vj0PR46e7BxDngcqQBueNIBw66Sm0xzMLM7jn6PqxEwIVXRDKn6TK9O0rBtvtQXeOVgkwP4/Q7h4greLdu0MJphSroet8+uiaSTl5eXYs2cPduzYga1btyI/Px/Hjh0DlYz1F08VE/r3Xr16sUozycnJaNeuHZo2bYpmzZohPj4eZpEbde0W6jsyfS8tnPkB12/mgJFjWX3xcIqrqgpLv/0cuQfonS9f/HPk5Y9U9z11AKDu96AuNaD3JlXboWgkOZcgktIXBReLMHBXnoS17fPMqSfCZceh/4OraG3tqAGjDda2L8Dc4u66NFGtuXUAwM8kHgA3qzcXAAAgAElEQVSgWcs2WP3Tt8jZs50rr0psV+l2vfuAoRh07U2g3CupogYAQOFMS7/5HOUXSiRNP+i6ceg/fFTIPuR0kYO56ZefJDldIQe+1EAtMCUcAABFipDzf3T/Ht7libajaAhy/mPj4iWPRaQ165fN584LlDwBwKIBZAFFXpOpCQBIAbnE1ktAQJsuPXHthLtZjdtwCpW1o5AzV/EWuC8eZ+R9RLZFTO5iEmk3/756GmBKHglbt7dVMaMkojGZM2qdo0d7XHVmGVynfgxfGgBHNQAKf7dnPR8+3ogwhEMyYIxFjBySeRo4utGHXfs/wpx2G0dj/ib0MWnf/9dLpS7rJqKHPojN6Q/A0vrRWopTFN/u3bvx1ltvYf78+T5lZflXKd6SytF+/fXXrCQtyblz53DvvfeyUrZKZd26dRg6dGjQYXZtWIX1yxb4fPtRvXO6lKCbd2+h3+mJU54J+H3HEx4u9l0ykn6DYmKZHmWXwOwGDRMwbOwtiItvhEVzpsFhr03cSd+ZA4aPQfeBw1gUJaUHZG1dj53rVsDpcPjoHozHoLy0BJkbV+HIvl0sysDtcrG+NCZFBnbo0Q9d+w0O+DsZaE01l2vtOuFw9i5sWbkExecK2bj0ndyyXScMGT1B9MKMLlZ2rFuB/Tu31KQ80LdRhx590e+aUVjxw2zFJIBSvrdpf2j9PHvsf9iU2DZQdIIHyDEZTdi+djmyd2xmNqLnlKJUSM9+V4+S5YMofd7C0Z/K2DoOvgZ65ysRIjK2dfs3jAm9xb+5yNGn9IDi7dWgMpUtNdoY+R/l/9cSow2Wlg/AkvGUEtU06asDAH5mpZfU4BvGY/em39jLSS1JSUvHmEkPBWWMDTSXlBeSd39PBEDx2UL8+MWHkh1z3tA2NZwuXhsrBVM0BwAEAeuWzmcpFv5pDrxr9LRrntEeY+6aKtn5px/J1T9+i8P7MhXrwKtzo+RUFkpIH0JSRS0AIHvHJqxd/H2tDxyp+njaKwFfuOYUXHCd38TK81UTjJ0MGLIW9EZaElkNl1bqNyI+gHYvwpymnPFaUakxzpWxPOfu73K2Dt2MSAtdZ5YG3ePQoyhswZmjrmX5o0AroFBxW/cPNSvp5zz6ASgcM+BHmUKTerprSRhJejsOvY6qUwulM1IrWp8RxoSesHb4c8Doo1OnTuEvf/kLPv/8c0WzBOs8ZMgQfPXVV2jdujVrFk4AgG7Xf5z1IfJz6SbxspCTRVGR65fO8+EFoFD60XdORUan7rWWxOMcin2XELng0ezdPk6+57vs8L5djJXeX+j7dfSdD6J1x661/kaOPHEaWGwxLGWhWcsMpDRviabpGTUs+dSJLjE2rliErC3rQkZxihEKigEAo+6Ygpw9O0Qv1ijCcNSdU9C6g6/+ZwpOYMnXn+FCcWAHjyIkaR9oXv89k1IFQMr3thwAQA3bigEAw2++C7/OmyPqt5APQlHBci6UNHvQVRi42vl/VYQYuLqELCyNIdhPc6UFGBP7IKbXZwEjnuh7zZHzBjdQzqIKWj/OuAIiUXQAwG9X6AaQcpyFIMQvcjcyvlETdqPbhHLsOUXKC8l7SAIAbrznESz/biaOZO/mnO1ys3ZdezMHVDTfWxCwa9MabP51kWpOF6+SjZJSMWbSg5Lz7rQGAPZsXot19HFwCSnnXY9/O7nOP0V6UJqHlNB3uTr69yNwhsIg+w67TlL4vGIAoHEStq9dgS2rFiu2u/+a2nTugdF3TlGnZJKXw+8q3sbyj2uTy9TeDYM5Adau/waxjPuLM28WC0OD2/dWR609VWscY3y36tw3r7rhUsemkmuVux+FQJERGooiAIAT1NFQfdGhedblPD4dztyPuc6lOmswwJx2C6wd/6HOcF6juEszYd/7e+4PNVkKaFQu0l8X17k1rKoHkRPKCW3lX5sBlJpB5QzNzSYG7LZx40Y88cQT2LXLj+CKfxKulrfffjumT5+OxMTq1LdwAgD0O7po9jTGWeQtVAWIbtXnf/YeKspKff7Wtf8QjBxfu/KJEgCAbuf9CQg932U/f/XfgOH/5DjTN6Zcnh5yUIlUkCIYeS8xKEJz2Jhb0WPQZaLRQN9aZosV5ISSfYON7R9RQbflC2a+D7rMkipSywBK+d6WCgCoZdtAAAD5FiaTCcXnglf+oUgJSnO8UoRFee1+MiDjPn1vWIiMuPkdbLksRD/n/13iSQqSDhbovU4h/0fehjP/W87vLQMDtum3jcDUSBUdAAjzzpDzetO9j4JuTXlEygvJezwCALr1H4JffpiFKqeTZ6qaNqHITuhFRjfde7eu5/6RkKQAR2MKz77+1vsCou5i3bUEAA7u3oY1P80NGJLHsZyaJsQbQU6n1PBzygX85ftZiueXoqt/WwLPeg0ZiaGjJnB/gCgFAI7nZKsCugRaN62HooGo9q9kcVWwXDDX2TVw/X/2rgM6qmprf/dOSwidJJDQEnqvKlixAiqioCiIilhQAUGfPhUboj71oTxQRBELYkMsiKi/iCj2LtI7ofceSMj0f+0zmTAzueXcMiXJ3WuxFObUfc699+zv7P3twqUh9DkibRh3ezK3t/6DP8Kz7uG4psPjHqNaQfqg5o+Co/FwtZKyvycqVR2PoVw2SLPWWLdW+CvycBuwVHQrxyDo1n7Q5h9JTEkTPUTCLbND4YrRjOwvnqLEceEpPoG/Z32ITd/9ihoNstBx4CVo0qMr7GnawwDZHOgAuu11+HbNQdATfctpfI6hVFaORjeEPHUEm2STP/zwA0aMGCEZ2298DNEtjBs3Dk888QQzakgSCQD8tuhz/P3DwqgBEcs/3V43a9NRkhyQDLCBN49FdSLJjRAjAECsTsOeBkSQPG/mVOzfvaOc2o3yEfzz0zf49ev5ms91dHN/8ZBbGFkwiZGzFnkVXHrtCMY1RCK1Hrz7LZUAALN0KwUA8OqDAJgrht8JIt6uDCLr5SX3XVH1mizv/cS+J6v/jQBz+VcPxxLstVisPwudknmXporuLQAgCSuh5WZRLwCQm9ecGf77dmq/MVNKbUPG/w//9zHW/P2r5o+E2aqWcxeT68fIR4napBsAyp8bK8QUTDfvUvF4WuZMLoS9rxqmOU7LrP61jFWurFYQwAgAQASRS3/5TtVN0ci8iOfgipvGqIbu0EfCf+A7+A/+gMDxVQh6DprmemzPvhTOtk+VTYOx4a8cjUChcZ4JI7rRUteoF4BinnEtA1EpqwgA+Ivh27+QrbPZa2ziFCSbUvIkiazgXnMf/PuMx1lrmQ8RKFF6OSVmZe72KH3TmgfYc8hzWONuN7agyu3/jiUrMOfGf6HZOT3Q+JTO+OON99HolE7oM4GyMQThPlaEGg2yIYga87AH/fDt/Qy+nbMRKNpg4B0jlqayOhv23KtVdb9z505cf/31WLx4sW6Vaak4ffp03HbbbWVVEgUAlJwoxqczp+LAnp1Rw4008Ff//QsLs4u8xZaLpTcKAJCrfp9rhoOy1Rzatwd1sxvA6/VKjpEGHL6V1qLrcFm6aZ/7+hQUHj4YVZ0uhE4992J06nkOO1MSJ8Haf34vd/6L9BqVO2vR+YC+2+QxUHKiCP83+zUckAAywvOQWw/yOjj13L7odvZFKCo8wuL/d22NDtmgSWgFAMIT15IFgGeNzdStHABA5+Fz+g1i3Ax0IUThALFnUjnyZD37Jdl1lLICEXFyWrfZ0QY4gahbZ7B3Z9BXng+N4v8d+aPLez/xplcWXSxVqrPZ2JRi+ldaJwsASMIu1nKzqBcAIJfsYMCvmMNWaupKpDAwMcbdLLVXr1mbxTXxhFXEAwAwmoqH9MCI59p0RO9BwzS7m5vRv1lrEW6HPs4XDBiKVp1OUW1aLwBA+1QQbXE1/sNrc2afK5hng5RQXnpy0TXT4I/tJ/b2NhGxzaoLp7WAQbK0RLHUE1CR1u09Nrt4gjpa1We4PCcPQCIyLUjNRXDlwNl6fHQuZo2TTiRxnhqgtX9dAT667T4EA0H0vG0o6jVrioObtqL5eWdgz6p1mH/XY+gwoC+a9eoJ3wk3AwrS62jL9BK1P4vWI+g9DPjJbT3mlopIqmzVmHu/kNECtto9YMs8F4KjLpeG/X4/Jk6ciAcffJCrvBmFFi5ciIsuuqisqUQBAGQ4ffXBzHJek5Gu9XIZAqTc73mMQ7lziRy3gJxRbBQAIC9GMhpjww5i3cbpEuizt6dj5+YNUUsdCZLIzYlS7Q64aUxZHLpcn2EAgNz+CZSIzWAUe0kltyapAgCYqVs5ACA2DOWrOTOxcdU/UWtUmQAA5gW55n5JMl1b3bPh6vhi2dwVw6hEF+z1L4Oz+T2A7STxM4UdRqY0ZW1sfQWB4+tOenMKNghpubDXOw/2JsO536lmvCPNaMMCAMzQoo426GVJL0L6r5LoBQB0DIlViX1BR7bDXmKfvGt6rLXesYbrEZFN/2GjoohspNo0GwAgllVKPSPlisc7JzL+CbE9/4ohmo1/OggQweP+XSmQLipmwrz7Wy8AwKtfM8qRN03/G0aB3EBjhVyNWdqXOEpkbvqExDbHaS5G0qV5N00CcR7EW8gQFas1QeD4htLwivikjov3PKLaF10Q0xrCnnsV7A2HKncd9KNk2c2l7PMJHSUja7I3vE6766TKzY7ps7BlwNXqEdiypVO/+b0++D0eHNm+Cz8+/zoKvv8NdZo0RN+n7kdOx7ZY9OTzWP7h51HDatChNfo88W+UHCmEq0Z1ZLVuBgJSU0E2b96MIUOG4Pfff0/IcFq2bImPPvoInTqdjJ1NFACweP77WP3XL1HzpG/0uf2vQbvuZ7B/lyMJlCJONgIAyIUVeEpO6AoBKCkuYuELZARSeCgZ0XRRFJY/Fn9ZjlhQLhxUrazcWSs2PbWcfrTH18sTN2ohAQzrwmwPADV9RW44tbJyAECs94eU7VCZAAAlzprwpQn8RfKp+SjFsgTZKfOw2vYGYEsLeRFISDi8jIDgiiwWAJCk1aOPyim9+uC08y9RHEGiAQA5khBiX/3kjRdkWViTpEbWLa8uzQQAiG2f0v1t37RW99SZO1z303HOJVdqNv6p0z++/T/89f1XSQ/FkFMAufpROj0lQqKKAAAQw/DAW+6SDAPwbpkG+hAhGEdDUXTCmT+GMcl61oyDbx+xP6vHounemHGqaCT3e6IAgDhNPbHNlhr8Yu3TYM/uC2I11iK+3XPh2TSx9DZZS00zygoQqzWFvfFwdiujGEPpL4Z35/vw7f6YETwl5pkQYM++GM62T8tO9mDBVnw04n5k1KuDy5+fgL1rNuLze55Aqz7n4IyRw/Dp2PEMHOg/+THGD0Blj+2J5l04c/Rw5jmgBgL4StwI+PxwVo9fytK5c+fiyivNTXOotFMuvPBClgEgKyurrFgiAAAi9iOCPyPZn87ocwW6nnl+2biNAADEzn/5jaNY2r1Y+eLdGZIkgErkzbHeDbS36Ia8U89eaN35VGgxGNUM5HgDAFKhDnQZs23jmihVpYoHgJm6tQCA0BIrnglsGbBnngv/wZ+43f19e+bBu/XVsm+JWL0N0rrPMeOjlrJtWACAytIQQtq68ynsJVkvOweBYJDFLBHb+55tymymaqse+3KSKp9IAEAp9Z8UMq42v9jfa9XNQtezzkfz9l3ZbT25mpHrFpGjUKYCci3TKzxpC80CAGicZPwTU65eIeOfWHPP7DsQ5M6uVeRc3rS0Q2hwq86nom3XHqhVNzMEQgSDLIvA5rUrseKPH3D04H7dAENatQz0HzYSWTmNZYdVEQAAYi++ePDNaNKybbl5JCo2nXgAbA0uh2fNfRWD+E9qxTnd0KWqWgCAwpNtqwYxvQlstU+DLfN8zQZ/uZaJKGnFKPgP/6rldWJ6WcGWAaF6S4gZLUHxmYIzk8W9B0v2IEAu73qJNQ2MVMxoAVfnV5VdPYNBrF3wHb59OuSCSsR/R3fsBhn1jbp3xIe33ge68R/w4pMsLOCDm+9FVst8BhZs+OYnLP7vS8g/6zRcNulRiHYb1ny+CLuWrUbd/CZo1bsXajdqUAaqrlv4PQsnaHXR2bj4Pw+YDgR4PB488MADmDx5sgGtaat6yy234Pnnn0e1aidBjUQAAHJu2lpGH8tgbwQAiL0tjxzHPz9/i1++mlduaHLfXDqzUBo94guKlTC3EbVH7UaKnAeAZNkI8j6zAAAKM/jivRnwut1R4yKQhcCWsHg9bnz65jTs3bElqlyqAABm6tYCAEJLrOtMINhB4QHOFv8OxekTp8ruufBuf7MciKyJEFjLSyKFyloAgMJiUHz5JUNvlTZggkHD6cfU2PZpaIkEAORubI0am4Q0dznjPPS4oJ+ssUt9LHj/DUPou1wqnvASmwIA9B3AMiAs/+173YaxUeOf5mMEkKH+SVdn9r5CmXAwGMTqJb+yPej16Es1p7YmFQEAIH3LkSsFT2xFyfI7Sj8e8XuzE0GakN4E/v2JJWgze0aUztDVaYbmZnV97DX3UhEqhPIaCxnNQwZ/Vl+WbshsqVBZJsyevEx7lFbK2epR2DL5soJQKMC+NRuY8Z7ZIg+NunfCn29+gB+nvIZuQwfivAdG4o/X35f9+1l33Yxvn5qKlZ8sQEZmXVSrWxtHtu3CabcMYd4B7DvwzEtY8u5cnH3XLTj1xqtZyAGBBh0HXIw6eY0Ma+bw4cOM/O+LL74w3BZvA+PHjwf9YSmZSyXuAEAwiAVzZmLT6qW8w5QsF3umixcAoHQmI4+103v3R4v2XRiof3j/XsbsTx4Asen3IserJU7901nTsHtrQZQOeDgAtIYAECHh3NemoOhYNGlbZeYAUNNtZQUAmOv9jncRKC4AAm6AuEvSGsLR5CbJtKS+HW/Ds/kF/rR81fLhaHYXbPV6le1bSq9Kxn953hQRjia3wJE3ytD7INUrWwCAzArx3F7SbemPX36M5b8R47A+UUvbYiYAQB+GU3r1RouO3dkNPKGmB3bvxIrff8CurRvR5+qbkNO0WbmJGEnDQsb/Gb0vR+eevVRTwxkltFNjbDcDACAvBvL+CPj9uhZcK0u+VCfHjx7G3Nef1xWOQf2TN8tZfQeorke47xW//6h7zpT2csDNY1Ctek1JfZkFAISJFE85ty+IOZm8KoijYfXfv2HpL9+C4h+NiFwGCGrTvXwE/IfjHB8rlrqB0oexAguR6rg6TNNstFZdACBk8JM7Ih1cbJkXRhETxXMreDY+A9+uDwwwzcdzdAlum0gs8+9kYTi6JRjEwc3bsO7L79CgYxs07Noe8++egC2//IX+Ux5D/pmn4ov7n8LGb39mf6/ZIJt5B9gcdlz+/OOo364lvnr0OWz7YykGzfgvqtfPwiejH8aeletw9evPoWZONj6+fRxOHC1kv2e3DaVRMyIbN27E4MGD8ffflAIrMfLOO+9g6NBorop4AwBkaM6jEMejhw1PMhL0jhcAQGfPbz+djTVLfjM0Xkq1d9n1tzOgQE4HBBKc0fsKdmngdZcYygKgFQAgvoXP35mOHQXro+ZJ50oKoe121gUoPn4sIVkAaAA9LriUZR6gM1hGjZpMbzxrbKZuKxsAQKR6ng1PIVC4HIBUKKXIvn0uyoQUQdJH3EsUEhn0HVN8BpTS8smd3RjY23Yi6MKiMosFAEisLm9MOVU1+uGgvO/9b7hD1hgzCwDIzGmEftfdBgIBtAgZURT7TyiyHiFm3IuH3Mwd426EaFAxg4HB3LQ09waN81gqHr3p/uij1fXMC9Dzgku5jW8pnRtxVeQJO4ntU471l2c/lOVPbnuS0CmynhkAAKW/6XXZ1bJZB4wCSzReJQBAFkXmUVBVKyOmwdlynCSir6SKqgMAiKDDh1i9JXNVTKTBH6t/lv94xWiECY+q2lYtm69gZ6nynC3uN1UFFL+/+ec/sfGbn9BzxHUIBPyMD4Dkqhn/xa6lq7Hg4YmMQBCiwAgCKatASeExDJ41BXaXkwEEtRvn4sqXn8a+tRvx8R3jkHfGKeg/eTwjEzQqv/32G3r37o1jx5QP2bz93HHHHbj99ttBRH/p6aFc5HQrXVhYiJKSEhDg0Lp1a2RmZkY1GW8AQCq1H++cYstFgt48xiGvu3xsP3Q2I7d38gbQI/TdvHjILYwMMCx6c9W70qvh0qEjkNMkdIHEOyc1EkBqa93SP/DtvPc0Z7SiunpDALZtWIMv338dPq+052Ok5wTPGtNYzNJtZQIAmKfZ+gkIevarbGGBpdijdLFlvDBEWLtkKALHo3kfohuSqFdaIORBMDXkbRAl6jwvep63VKxjAQASq6J2kxxbhZjxKS+qHlG7ITUDANCSKi92DkYMNPrA9LvudkmvAjldUazXvDenYt/ObXrUiRbtu7K8uVJi1ANA14AiKnU/5yL0vKCfIeOfmjOy39Q8TuTmKBdzyKOT2Hi9yDpG9he1w5tS08ghgvpRAgASxQPAo+uKUMaecyVzpdYiiUoDqGVMppSlNELOehCrt4et3jma0rOZ0r9KI1U+FCBOxr+U2osOHMKyOZ+hcPdenD9udBk/QOs+vXDhI3fBU1SMnUtWMA8BAgwKfvyd8Qx0GtQPFz40Br+8NAu/zXgXPUcMxdljbzb8naExfv311wwAMEOeeOIJxidgl8imotZ+PAEAuVtmGpPSeWLP9s34/O3pcJdQ6sWTEnkRwWMc8hrLUjrSC27TZcRZfQcyHqJIIbB/4YezGL9RbLiA3BpJtcU7Jx4AgM6E8996CaRvJSG9x6Yw1AsAEBEkEUISMaSURF5s8KwxtWGWbisLAECGu3vVPfzhk4INjobXwtH83rIl8W6fCe/maZSzV2FriLDV7QlH83+DsgOAyGO3vQHfrtkI+o6Xq0dhBwQ0UNhlZRcLAJBYYal8rkobwciNLJHXDbz5LtTOzJbswigAoMWbQWoAUilJeB+KWEIc3npGjE2lG+5kAwCR7na8uogtp5QCSK1NJTI7tbpyZDxq9eh3JS8XowCAUtrKyLEZZXjOa92B3XBISaBoE9wrR4HyxlqirgFKnZPW7T31ghElfLvmwLNpkgRar6mZ5Bcmg9/VALaaXWDL7MVu+SPdGpM/wPIjkL8pScXRmjgm0QVH42FJiwOlMLO/3/oIP0x+jWULoNSClEaQ4v+JEDAyXCDv9O5l4QTkDdCsV09TFPHuu+/iuuuuM9xWjx49MHv2bOTn5+tqK54AwIE9O/Hpmy+WCxNT8yiUI56jCYbZ+LdvWocv33+tHIdOJKDMayzLKY68UBfNfZublJq8QM++5Eo0b99FskkyVH9d9DlW/vGTKjGzXFu8c+IBAGiQBHRQCkPKRiUldJHWokMX/PX9wqif9QIA1MjPX83Dsl8WywIhWlMVUptm6LayAAB6MhoJjrpwtpsIW+1T2ToHvUfgXjGS00tNBGzpoTNE0Ce5j4hs1tlqPGz1ooExXS+tClDJAgAkFik2lYvaOsp9QNTq0e9qRIBGAQAednylccqlm+GZG6HL51w6iKdoVBkjxqYSoJJsAIAOFPTh7XCa/pdLsuegeTEB1M3OwYCbxoB4NWLFKADQpmsPXDBAJbc5+1IEMf+tl3WnbVRiZKbmE8IDoEf5KViHPrKuDlMg1ujAPTpipPesvlcSseduJBkFicjIVb9CGfxSaqpqfAAUhuFodrfmUJV4bDHyDNixZAUOrC9A3bwmaHnhWTi6a09UuIDneHFUOED1+tEu9HrH9dZbb2HYsGF6q5fVk2L219JoPAEAuUsO4q0h/hoyLuVErm743FV8rDDuAEB4bBSmSXw3dH6iuHgCKMLiTEtH7XpZaNPlNLTp0kOZ/Le0UlHhUSz9dTEKVi/D8cIjZbxHlJaQgHeltswGANg39kQx/vz+K2xY/jfj9yFJz6iBtt16oPvZvbFh5RIs/jQ6b7sRAIC8CVb+8SOW/rKYxfyHPSJIlxT/TxwErTqdwsUBELt/jOi2MgAA7PZ/5RgE3dHpT3neCbY6p8PVcVpZKID/wDfwrH/ccHYkuvl3tnoE1H5VEQsAiFlpMtIuGHidbDyx1MYwQsqm1p9RACA3rzn63zAK5LKkVYzcNlNfcszpauMwYuQqASpG2lUbM+/v5OlxxY13IqOmNi6GcPtGDWbecZpZjtINDrzlbpZqMFaMzkfLHjMSOqEGAHg3PQfvjncSlIucc3VEJ8TqrdkHjXLC22q0R9B7FP6jS+DfvwD+I38xd7iEiw4egArjZSG6IKY1hFiLbvgvhK1OT+Vc9glXvs4Og34wEGD3x5WcFFCAWLMTnK0fC7mLpqhQWsFfX34bnhMn0PeJf2PF3C9PhgM8PJYRB5oh5Lb/6KPawnWk+h05ciQmTZqEtLQ0XcOKJwCga0BWJUsDlga4NUA8MkF/MTuDkMeboZA+ImQlcLbhkLL+jXmpUYjA6XC2fCiUGrAKiQUAxCy22o281N4oOVGMT2dOBXkC6BElI8YoAKA35pvmQczpRABI7ldaxYi7uRF9KgEqqQAAkB6V4snV9KxGTqNWPxm/Kz1TRgAArc+qkWdJDQDw7ZkHz4angUBJMlQc3afogr1+PzjyRyvmKw+W7IRnw3/gP0T53qXYd+M3FXvDazWTqpUsuZbT1S9+4y7Xsq0axPQmoZR8medDrNU1gZ3zd0UASuD4WgjOuvpvOAgEWP84KF0T5U+ubKLEFp3Kc/W5PVj0+BSs+ORL9H3yPnQceLFpwzULAHj88cfxyCOP6B6XBQDoVp1V0dJAUjTAzhcFz4PY+k9eNIgQq+Uxrzjy6osSwQ6ITsBPnBpBxTFTG66OL0UZ7N4tL8O7Y1Zpfb4pkzcinZPsDa7gq1DJSlkAQMyCajUqmKGcogCAmneB2l42YjDr0WN4PPHSp5H5qOlKy++xjLla6sq5f2lpI9Fl4wUAUEjB5TeOZky/PBJPACBQtAHuFXci6NYOlvGMnaDgh5oAACAASURBVLcMi2Fr+QC7feaSJBl1dEOe1mUW1xDDhdyr/gVy90uqpLDBTxwUgaKNCBQuBRn8wZLtCLr3spsXZrDr8LyQ0rW3YDK8O9/jzL+c1NXi61x0MYZpZ7OxqjdA69atwzXXXINly5ahT58+oBj5evXq8fUjUyqyzc6dO2POnDmMCV+LUHaAwl174KiWjmp1a2upqljWAgCMq9Lj8WDTpk1Yu3YtVq5ciSVLluDo0aNsDx06FB3TXrduXdAeqFatGrp06YJ27dqxP7QfwlkTjI8o/i2QuzzNbfXq1VixYgVWrVrFMjzs378f//zzT7kBdO3aFVlZWcjNzUWnTp3Yn7Zt26JBgwYspW9lEJ/Px+a+YMEC/Pzzz/jzzz/L1r9nz55o06YNe6ece+65qF+/PiM4rqji3ToDvh3vIOg7yjUF4gVytXuWvX/9+76EZ+NEUBYaeRFgzxnA4vUjxX/we3g3v4BAUYHipQal1rVlXwpns7tSnoOHS4E6C1kAQIzi9Biu8TJYaWhGjBZXWjr6XX87GjTWR7xjxGDWo8fwUsRLn0bmo/P5kq2mNT1iuKGKCADQ2OW8XIx4ACiFFkgp3sizpOYBQP2VLB2GwNGlZm8V7vYEVzacrR/XfMPLiHRWjkagcAV3X0YLCq4cuDpOhZjBn6vcu+01EMovR+BjdEzl6wugg4KQ0Tx0w5/VF2JGc/O70dKivxj+Y6sQOLoEgeICBIu3IOjeE+JGkCE2CjcvpDdBWqfpqkYuz3DI5dK7dXrF42SInJzohK3OmXA0G8Pt7p+qAADPmsmVMYvoz8gYqO4777yDoUOl+VwqmgfAvn37sGjRInz44Yf45ptvTEmj2KtXL1xyySW47LLLGCCQaoZx2MCdP38+mzc9K0aladOmzCAeNGgQzj77bNSsWdNok7L1zdhjUgAegSG///47HnvsMXz11Vdc46e5UrrMfv36xXXOXIPRUkhHqJjgzISr3XNR3nM8Lv3E0+Js/aQkYZ//4Hfw7Z6HwLHlLOyRPAoEWzUI1fJgy+oNR85VVdrwLzsTBHlzfWjZBEkua8TQ02O4xstgJTUaMVq0Gkixy5ZoPYb7j5c+jczH7C1NqXOIvI5IZLSIBQCc1JbW/W3kWeIBADwb/wsf3YwmQyguLv9O2Btdr6t3+mB61j7Kjdjr6iTK+EqDs+U4Ta535EpIzMFBnzk5ydXmQICKq8MLiU8HFPQjULgcgWMrETi+DoHizcyzJOgrMhRiYsvuA1fbiWrT5v6dXDi9G59BoHgLd51UKEiu/rbM8+BoOkIzGBIPACDZOrEAAHNWgEjjli5diueffx6ffPKJKUa/3MjCBuLll1+OjIzy5LrmzIivlcLCQuYJ8/LLL7Pb/ngJeUdcf/31uO2229htudk35PEAAAgUmT59Oh588EFd+4EAkLfffpuBHxVBvNtehXfLKypp+aJnIlZvg7Tuc6L/MeiHe8Wo8mECMUqgkLu0zq9XDp6dJCyw5QEQo/REAwCR+USl1t+I0aKUEo9nrxlJnWaIA8AA94CSPlMJACD916ufi8tvHMWYbHmlYM1yLPzwTVDu4ookVcEDIJk8ALHMuHr2hnvFHfAf+kVPVR11BDgaXReV01etEeapsHQ4u/lOiAgiHI1vhCN/bHy7o1uTdY/Af3Qpgt7DXDGQmgdkkvt/uX79xXCvGw//gW9VPRA0j9nMCoKNeZsQcZS9/mWSB8YTJ07g7rvvxiuvvBLVc+TNdCwA8MILL2DMmDFlN3uxt9jk6nvWWWeVm0lkTLxcCECk+/3ChQvx8ccfs7GRATR58mTMnTu3XIo+PWEJFgBgbKPRHRq5dj/55JPM8E+kkCcAkTReeeWVcLlciewaRUVFmDFjBgM8tm7dmtC+b7jhBkyYMAF5eXmm9Ws2AEDG/6xZs9g75dgxfaD1hRdeCMrEkZOTY9o849WQXqJeIS0Hrg7TynnX+Y/8Cc/q+5RDAQQHHHm3wdHk1nhNq1K3awEAMctLqOL5V1wLSi/GK0YMSzXAIZkAQLxu4tX0Gi99GmlXbcx6fqe9RqlkTjv/Eu7qRlzmuTuJQ8GqAADQja175V0IevbHQYMKTdLtf4v7Yc+50lC/xPBOXgwsT24CxFanB1ydZmjqybPmQfj2faGpjpHCYkYruDq/CnI3jJckQu/xngeLvSyYwrwV1Aic4qXHcu0KNnbDb8/qDXujoYqEmJFGuNT4wga7Wjmq+9NPP+HMM89kcb5Sxn+4fak2I12IIwEA4h0gboBw+99++y0z/MIGP8WMh8ELrSCABQDo35Fk2D3zzDOYOnWqbiNPf+8na5KrOBnEFEtv9s147PgI8Pj1119x1113sTj2ZAl5BDz88MMYMWKEKV4QZgMA33//PUuhaQQcocwZ9FzHe031riG993273oej6W0sq5CuED0y4vNHwdF4eLlhMK/KXe8DQXmSYiGtUchTL9nheXqVmMR6FgAgoXytzPnxylvPPvZfzsWyX7/TtUXqN8pjN8yUt1WvfPbWy9i2cY2u6h17nI1zLh2kua4Rpnslt/B4AAB0e293OHDsiBJhibwKiMiu/7CRyMppzKUnI3NwuFy49NoRaJjPH3fNNSgDhYwAGqkWAkBqSAZTPRk5aZ1ehpDe1MBKkNdeYm/Y5ZB/pUkYSh+kRztxvmFgOl8xMr7ZDRLoyeDbPRfkBhrK76zM5KxnOVTrEEkjcTZkXgh7g/6KRn9kW5HGdtgwj/QICBvmVCdMAhg2xrt16xblORD2AohsM/xvUiEEBw4cKGtTDgCINOpjPRXCgEN4PvR7cXExNzmhBQCo7irJAkTqN3bsWJB3RioIGcT/+9//GI+CXUfaZ545uN1uduv/0EMPJRXwiBzrgAEDmEcMucsbETMBgOrVq7NwhcWLF+seEpEgEpdC+/btdbcRr4qM4X/jsyGG/6CPkagS0Sz7uw6RYvWnZogI0L3sVkZuKy8C7NkXw9n2aR09V+0qFgAgsf5E0NbvutsAThbO1X//gu/mz4EeOoW62TkYcNMYkCEoJUYAAJ64ZbXt/8tX8/DPz9+qFZP8XS8AQf1Rv3pEqU8jxrPUWKrXrI3LbriDpX+kHPMBv77UWM3adkLvQTeCwhfUxFNyAvNmTsX+3TvUipb7nVDkc/tfg3bdz9BcN14VKhsAwNKkUa70BIoeRn254SX0ht2WAVfrxxgpD6/QwaNk+e0IntjGW8VwObnDieGGAXg3vwjv9jfimlZPD9BidG6UKtC3411Qdgw1ckJDfZmQlSHy4K/Gwi/HASAFIMTOK5ZRXwpUkAMAIkMG5EIVqD+18Uvp2gIAtO1AOufR7S6RtJlBdKetd/XSFG9Of8zmBiBvBzL8ydsh1YT2PXEQnH766bqHZhYAQM/Te++9h6eeekr3WKgipc0cP348bDaboXZMrRz0gzH875wdzRckuiCIzhh+HhGwpYeAYNXUftKs/jR2ApU9myYqpvcT7DXhbD2eP/uRqUqpuI1ZAIDE2tWoVQdX3DQGNetwpPcJBrFgzkxsWq2P/btx8zbof8MdsmBDsgEAIzHnTlca+l13O3KaNuN+QrxuN+a9ORX7duo74FPoBpHrSYmZAECN2nUZSEQADo15/lsvYc92cn/VLuRBcNGVN6BZu85clb+aMxMbV5VPpcNTuXm7Luh7zXBucIunTSNlKhsA4Ns1B55NkxLmRk+6J/Td1eF5I8tQVjexN+xCKMaeUvFoEPea++Dfx8emrKFZhaICI41ztZ9sTnOlrVBKQwKMyAsgfiLAnnsVnC0fjl8XCi3TDY5vz3z4DyxiqQlP5oPWOhyBHSZFV30I6Xmw1e4Osc4Zprh9aknDpwUAUAsX0AIA8HILkFa1ggAWAMC/F8n4pzRud9xxhyHXbv4e9ZUkz4T//Oc/poEAlNLvgQcewKuvvqpvQAmoRXwI5J1wzjnn6OrNLACAXPbJcDfi+k8x//PmzcNpp52may7xqKQpzEt0wZF3OxyNb2LgtmfjM6GLEUpHKyNKrP7ulWNBRMWyQv01uQmOprfHY+qVtk0LAJBYWropPf2i/uh61gWqC39w7y58+uaLOFF0XLWsVAG1cINkAwBGiABpvlput6l8wepl+Prjt+DzejXrU41Q0SwAoHa9bFw6dARqZ2aXjdHIuKmRrNzG6D9sFNLSq6nO24jHiSu9Ght7ThN+UEZ1QAYKVDYAIBk8AGYCAJRezr3qXyEyugSIHh4A//6F8Kx7DEF/UQJGWNqFwSwLsQMNHF8D96p7QB4N8ZRk3P4rzSdYshuB46tZukzaY4ETW8sfCkUHxGrNQwZ/9XYQ03Ih1uwUN6bneHgAjBw5krlih9N+hV34pdz9SV/hsAI5DwC5FHlyPANKKfVi18cCAPifQDPiuvl7M1aSuAnuuecew+EARPZ333334aWXXjI2oATU7tGjB2bOnAlyn9cqZgAAZLhTqkKjniE33ngjXnzxRdMAHK26kCrv3fEWvJunAgGPanPlziRBP0qW3YzAUeWLKzlW/0DhUrhX3SvBrySyb4Oz5YMQq7dWHZdVIFoDFgAgsyPC7t10wysnfp8XX33wJjav1Zf6hG5++1w9HHmtO8j2kWwAgAa2eP77WP2XPnZwSnd3Vt+BID4ANTm0bzeIc+B4ob4bsTpZ9Vk4hRyrvhkAADH3X3LtreW8Q2gvfPb2dBAfhB7RAjoVHj6IeW+8gGNH9RlpWTmNWOgCb/aBomNH8fk7r+Dgnp1wpqVDFG0sBzEBIOTlYbPZkd2oKTto2OwONGicx/5LZTJq1lbMV1zZAABCuEuWDAUZeIkSMwGA0PiHsPRziZBQbvoZIEOVW2iMlA2gcBl3FVMK2tIZ2ZEUWZGW9il9nmfdBJbaL64i2NgNjCN/dFy7qeiNx7rUS3EA0Bwp1j4zM7PMWI+My48NAbj66qsljfpIY9uIB4CUziPbtgAA+V0Zy5nAu3/XrFmD4cOHs5zuFUFq1KjBUtANGTJEN4kcMdkTER3d/lcUodSIlC2jfv36moZsBgCgqUOFwpTxY+DAgWY1Z047nEY8deZodAMcze+J6td/8Ed41j2s7PEmOuHIv5PVj5XYcDnBmcW+bfYGV5gzvyrYigUAKCw63fT2HXwTS9cWK5Tz9ecFc7Hi9x91xf5Te2oGKzt0GCABNIMDgMawe1sBvnh3BtwninU9IgQCnHbeJeh+9oWyrufkSbHg/Tdw5CCRR2kXHkZ9owBAZk4j5vafUaOW5ACNegFk1KyFy4eNZvtCTYyAMtQ2gQAXDRqGOpnKfe3ashGLPn5bN9igFt5Q6QAAAAmNozc5BID2RkLHr4MHgMbo3T4T3s3TNOUbVnumuH4X7LBnXwJny3GATd1bJ/oEVMzCQyg+PhGZFsTqbeHq9BI3ER7X/CtpITV3/XDqvW3btnEBAPfee69kSsFI9ekFAOQ8FsIAgJUFQHmT6gEADh8+zNIvEilbRRIixvvoo49wyimn6Br2p59+ysjs9Kax09WpCZXI84FCILSkRkwVAIBIDV9//XXUqVPHBE2Y2wSXEa9wJvFs+A98uz/SxerPCAGXj2S8Mrq/weaqo8K3ZgEAKktIzOntup2OTj17sVtfuundtbUAv349Hwd279Bt/FO37U45A+f1H6w4glQAABAM4ttPZ2PNkt90b3gy0OnGuPvZF6Fp6w7M1Z1AFDL8//npGxDXAOlWr1BMPt3+03/lxCgA0Pn0c3HWxfKorN/nw+fvTMeOgvV6p4G23Xri/MuHqMboGwVlaIB0S5/fugPb25k5DUPZIoJBZuxvXrsSa5f+bniPq4WAVEYAILFx9ICt7tlwdXxR956Lrejb8TY8m1/gcvUz3Ckx1De5BY68UZqaYuz5jB1Y/7OmqcOYwuz2oeltsOcMVHdN9xfDu/N9+Ha+l7gUkQSstHoEtuyLjUyzStWVI9eLvE3XwgEQa1CQwf/mm2+yW1m6oSSJ9SrgDQGQM1bCQEV6OpFv8YkVAqCsJ4r7f+GFF1jau4ooN9xwAyPuI9d0LbJlyxZcd911LJ1lRRPyfiDgo3dvfoLZVAEAXnvtNdx8880pq3LP+gnw7f5EMcuL4MoOpearHh2KQSFvLOtN8RaF+cmz+gcKlyMYcMNW+9SU1U9FGpgFACRptXjTv6UEAADgyIF9mD9rmu6b4HiqmVzNz+hzBchAV5J4AwDU95Z1K/HVBzN1cRhQfYfTiYsH34LGLdqonUoMgzLxXBNqmzwlKNRAyoMm3HdlBAASHUcvVm+DtO6hHOFmSKLHrxfASDTQIqVbwV4LYq3OjIiR8hFTxoBgyS6Wvsh/+A9Q7GKgeHNCbvzLxieIsOcQ8d9DZmwHq41KrgELAFBe4OXLl2Pw4MGgEACzpF+/fiCeiJ49e6J27drMRZ8AqA0bNjCivVmzZpl6664lJITmSK7/RGRnlMk+Ul/kjUCGLYUkNGnSBE6nM3QJdPAgvv76a0yZMgV//vmnWSpG//79mS6zs09yNSk1ngoAAHEYzJ49G/n5+abpgbch/+HfETj0E4JBLwRbBmxZF5Yz4KktbiM+ZwCcrcaX654yCHgKJit+Ey1Wf95VM1bOAgCM6U937ZYduqH3oGGqN72pAgDQRCnc4acFc3Wnu9OtLJWK+W06os/VlEbPoVgyEQAAeQEsmPMGAwL0SoPG+eh/w0iQ94mSHDtyCJ8QF8CRQ3q7ils9Xu6HyggAJDyOPq0h0jq9DCHdWB7k8GZgt+sUY19cELf9EdmwLh4AdhLhIxZKyCRSqBOxRnvmESI45L2hUmi41lCSrAELAJBfAMp7T6nvKA7eDCGmemrr4osvVuTGWbp0Ke6//34sXLjQjG41G8N//fUXrrrqKkNM9pEDJ7DjscceQ1ZWlux8CAAhosEJEyaYBn5oAT5SAQBIdOo/Aqq9W16Cf9/C6LR+bJVEiLU6MSNerBZNGm3IiA/64V51NyirgJKINTvC1YG+Y7VNeQasRsprwAIAkrAreG//aWipBACQe/hPCz7B8t++NxT6YKbKtRDaJQIAoLkZMWrZa5fTo4HKbt2wGgs/eBMed4mZajXcFm8ogxFdVateAwNvuRu16mZyjTeRz1Ii4+gZWt7uORCjvllCmQAoTV0iRLDXgLPt0yyUQavwxiRqbbeilhfSGsLVfpLkzU085+TdNAnEEq0kgr166T6NztXNSBFX34ugTzmTjhSxVDznpNY2S4u19RXYG1wOe+41asUr5O+R5IZGJhAmVtTbhpnGmRYOgFWrVmHQoEGm3P7T7S65d3foIE/6HKmfnTt3YtSoUaA4fDOEl1jO7/czI5zW3gwhL4J//etfXPH45BHw3nvvMe8IM3gHtMTTm7nHpPRGoRi0nh07dgSF6JCXxZ49e/DDDz+wW/9NmzYxjon27duboXblNvzF8BRMgX/fF6rvXcGVA2fr8bDViXhvkxG/YhTo3a0kcqz+/iN/wrP6PuYpJy0CS/HqbPUIxJpd4q+PKtqDBQAkeOG1sL3T0BJptPCoguL0v503GxtW/J10EIAnU0PknBIFAJjhBcDDaRCeW6p5ZjRu3oZ5ZFDKQTWprACAd9tr8G55GQj61FRg/HfRCWf+GNgbXW+8rdIWEjp+nTwA4cl6Nz0H7873FHMMm6aYFG6I5VFu9Shsmerpa82eRlUCAChDhnfTs/BTSitBhLPZXbA3HBql0vC3hv5RC0ipd13onEBCHDXhMwOFxJ1ybl98OnMqDuzZqRheVnKimJU7emh/VAhaVQYAKPZ/8uTJLJWeUSH3d3Lr79Wrl6amzMw8wJtabvPmzcxN34xsB2TIT5w4UVM6OzMzDxAXwCeffIILLlB/J8YLAKC1f/bZZ3HllVfKen3QXjty5AhovJRNKZ7i2zMPxKgf9Ozn7kYKWFY34gEIDjjyboOjya3l+pL7blNYnb3hEDiajlDn1+GegVVQSgMWABChFYq/zm/TCRtX/RM3N3ded/XwsFINAKBxEQjww/99jDV//5o0EIAM5IuH3IysnMbcT3aiAAAakBHDNjyhTj3PwdkXX6kaJkKeGT8v/BTLflmctPUIjzk3rwX6XjOcO8WgET2lsgdAouPo7TlXMuPPLKF4wNCtbKFZTSq2YyiVoRUKwNwkk2X808JWBQCAYl+9W6bDt/+rk/GrBL4lGQCINPhjSWrD79dadbNw+fA7GfmulFgAQHmtHDhwgDHgL1iwwPA78MEHH2S36lqNOzIMyWtgxIgRhsfQtm1brhtms0JCqL/3338fnTp10jx28n4g3S9evFhz3dgKvG718QAAzEjFaFgBpQ3Q+4tY+P2H6NY+oLFZAbbM8+BqPzmqnmfjf+Hb9b4yq78rB64Ok8sTAoZZ/cMpkwU78wJ0tvg3CHCwJP4asACAGACg7+CbcXj/Xvyy8FPTQQCtxhENLRUBAKayYBBLfvoGfyz+0hB7v54tntu0OXpffaNsOj65NhMJAJB+FsyZiU2rl+qZIqtDN+iXDh2BnCbR8VeSDQaD+PvHRfhj8f+Zvm95JkCeLZR28qKrbuC6+Q+3WVkBgETH0VPcd1q393iWiqtMwsdfrRlcXWbqjvcLHF8D96p7GEFRVRPKSEBxmrZ62kMozNJVpQYAKIvDtjfg2/VB+ThZDgAgp2lzbFq1FJkNGjIjnCR8K0//H0n8+tlbL2PbxpNkc+HfKNRr2a/fMaLbjj3OwdzXQgfx0y/qjx+++BBej4f9nd7BlEaWyrbt2oOFiBUfP8Z+o/7rN87Dqj9/LtfOpdfdjsXz3rM8ACIeCGK/p1h9o67ovIa33LO4e/dukPv4okWLDD+uajHxcpkw9HTMa3jLtU2p8G655RY9XUfV6du3L95++21kZiqHCsYDALj11luZF0lGRobheRDnTaBwGcRa3TS3xcKs1j9h7PsokVmGpeZj2Xg2KoxJntXft3suPJsmQrBVh4OA1Pr9NM/NqqBfAxYAEKG7yA8xpbz78f8+Kvuw6lcxXeDqM46oz5QFAEoVsm/nNnz98VssS0C8hUjxTjvvEpa2juLktUpCAQAAu7cWsLSARuLzG+a3xGXX365KcBjWxbYNa/DtvPdQdOyoVvXoLk/ki6f06oNuZ1+oeV0qKwBAykxoHL0zC64OUyDW4Isv5Vls98qx8B/8jqeo4TJm8BgQZ4Fn/eMg8KKqCJEzOVtPgFhT+y2bmTqqlABA0A86oFKcv6y7rAoAEDa+w7omA54uGMjIP+/yIaD3e9iYJyPclZZexmmy+u9fsfjT2VFGfSwAQOEFK37/oQwciA0BaNqyHb58/zWEPQD++m6BJJBgAQDlnwYy3Ch23ajoSc0Y2aeZMfl33303nnnmGcbALyVbt27Ftddei19++cXQtOnm+8svv8SZZ56pux2z+BdycnLw2WefoXv37opjMRsA0BJ+oKYkCjvyrHsUwRPbWVy8lvSuzOV/0yRZbz5yuRfSGyLoOYyge49iej9K6+fq9FIUwWzYiIf/hPw0FNLS+vcvhK3uWYBNPWRUTU/W79o0YAEAEfqKTcFGxu3CD2cxVFyvGDVaUx0AIL0QccuaJb/i7+8XxiVNoN3hRPN2nXFm3wFIz6iudymQaACAvABo/2xYuUT3mIlNv1e/QWjX/QzuNrxuN35f/H/spsfnDd0MxUNobHmtO+CM3pdzE/HFjqMyAwAJjaMX0+BsOQ72BleYttTeLdNAc0BQq7ugjiEIdjjy7oCjibEbH7XDjo6RpWYVcpfMPB+u1hNS4uBUGQEAb8EUeLe/qXggBocHABnpOzdvYMZ8o/xWKDlRxGLyI0XJCyDyVt8CAL4y/DzykACWlJSw2H9ipTcq06dPB4EARoTS5GnJaS/X16WXXspuw+vUqSNZ5LfffmP9GPV6OPfcc0GhBLm5ubqnTWMg0jwar1GhUIRrrlEm6jQbANBCQCg7PyLr2zQJvr2flYUdSRnhcvUVQXHBDnv2JezcQMY3u81fMRqBY6vk1S3Y4Gh4LRzN740qw3NZEMpOQ+CBxepvdD+bVd8CACI0KZWDneLdV/75M/756RtNt6pktLbpehq7sTZitFYEAKBMhcEgtm9ax24YdmzeYCg0gLwmamdmo8OpZ6N151M0uZXLPRwJBwDIC2BbAb54dwbcJ4p1P7OkhytuvBMZNWtpaoP6pFsk+kMgFsUTGhVal4yatUEs/+27n6F5TFUJAEh0HL294bVwtrjf6BKX1fcf+hGeNeMQ9IVciOMtRF7nav8/w91QTKJ381RVdmPDHSWpAXL5d+SPNhXsMTqVSgkAcGQ2UAMA1DwA2nU/yawdBkMdThcjDgzf7BMA0Lx9FwYgREqYAyVcjn4jgIAkHC4Q6wFQsHqZZDuWB0D0E2CmMcgDOKg9f2vXrsXVV1+NFStWqBVV/J1uwckYbtGihWQ5s+L/jXo90ODovEK8CfTHqFAmgnHjxik2Y+aaU0f/+9//QB4XekWWrI+M8MY3sW+AkrAwvhUjpQ16wQZ77tVwtnigrAneMDr6/rjaPxfFzh8oXAr3qnuViQU5x61XX1Y97RqolACAdjVw1AgGcXDfbqxd+gd2FqxH4ZFD8JScKDOqyA2aDP0GjfPQpstpaNSsFbfbNkfvFa4IeQUc3LsL2zeuwa6tBez/6TaajNJYQ9SZlg6Hw8kMfopTbNyiDSjOnw5ClpijAa/HjQO7dzLXU/JsObR/DwNo3CUnJDkDaD87XWlwulyonVkflG6RDqKZOQ2tdeFckoTH0dfqgrQuszhHp14sWLIbJctHIHhim3phE0qQO7sRHoDIIfj3fQnPxokKaYZMGHCim7BVC93YNL8nJW79I6dvBABItBp5++OZkxoAUK16TWTlNgaFFMpxANB4yJgPG+Fh7wDifjmwZwdymjTHOf0GsVABAhQIfN2/azuKjxcyoKDw0AHm5k88ALHeArEA8gnaOQAAIABJREFUAH1/pdqxAIDoXbFu3Tp2Y7xs2TLe7SJZrnPnzpgzZw5at25tqJ39+/cz13yjPADklr5w4UL07NlTcjypkvUhPLi33noLw4YNM6Q7qkzZCCZNmoS0tDTZtswGAL7//nucc845msfO3P03PIVA4XJZsj4pIzy2I9/Od1mqPwTKe4HGfmu5bv8jOrDV6xUiBBRsZf9KmQW829+Qz8YjumDPGRgFOmhWjlXBVA1YAICp6rQaszRgacDSwEkN8LjGmaUvytfr6jgVYkZLs5pkLoHkCZAIERx1mAeAHpIjqfGZQnyUiImr9UEHp6w+cOTdnrLsyDzGsmCvDme756LzSavNPYm/88xJDgBI4rBN7TpVDEIzjTOeG/nly5fjqquuwoYNGwzp88ILL2R57bOysgy1c/jwYcaK/8UXXxhqhyrLzZ+4Boi47+mnnzbcB6U8JOJCo0LgyeDBg402w0IwiNMhPT1dti0z95iap4XsIPzFDHQPFKp7ekgZ4ZHtKnEQidXbIK37HFacjH/P2odKswNweomKLjib3c3S9YWFgQjLR4I8CaJFZBw1zpYPQqxuDAgzvBGsBqI0YAEA1oaQ1YASghgvtVW0Q2K89GC1Wzk0kNA4+orOA0Dx1PljYG90vWmLz1IfrRsP/5G/daQ+Mm0YuhoiciZbdm848kZGkS7pakxrJSLA2/sZfHs+QbBoc2kYCHFBCIAtHWJaQ9AB1N5oKBsbj7GcCu92ul3zbnkZgSN/IOgvAiCymFRbvXNY3unI9FM8c7IAAL6N9fjjjzPjUq+YaZzxAACUAeCss87SO9yyen369GGx8PXq1TPUlpns/HLx8Gb2oZZtgFcZZq2DGvcBjcfMPcbTn5wOyHvNvf4JgL2fFMSWDmfz+9itupSULLlW2v0/wpMsGCiBe/W/EWDfx7DxL0Cslo9AyQ5J74FwX2JGC7g6vxr1bYodO33DCCSgd2uktwDv+lvl4qsBCwCIr34rdOsWAFChl88afApoILFx9AIcja4rR9BjRA3E0Ote95j6YcRIJxF17dmXwtn2KZNaK20m6GdGn3fnO1BkKja3V32tCTbmwUGHJnv9y5JyaPIf/B5EgBco3qxMgEcztFWDI3cQI4r07lAm65IDAJinxup7VTkbHI1ugIPCH2Kk5O9rEDi+Vlbf4X5BhFrrn5QNC6HDKmwuBN3GM9qwsTa7CyVLh7PUXYoiQyQYW4fHm0jMaFV6KDeHaKuqegCYZXimIgAgZ5xXZgCAZx3MBAB4PA6U3gnuVXfDf2Cx6vtXyggPtxv7vogFlAkcd6+5H4HClVH9MLK+9pNDvx39R36Yggh7zlVwtnwoqgzxBvn2f82Y/Z0t/p2yXmv6PtCVq5YFAFSu9TR1NhYAYKo6rcaqoAYSHkdf0XkAqrdGWrfZcTF8eWIrk7NFRQhpubBlngdHw6EQ0nKSMwwA+ggUBVAax6BPOfVoMgEAR4sH4d3yEoJ0qyUjgi0DcNQ2liu7tO0wWOHdPhPezdPIz1ZxTW31zoWrw/OyZbjeI4IIR+Mb4cgfa9r+sQAAY6rkMTx5ekiEcZ6IPnjmGlkmkUCMmQCAUY8XRsi38m4E3buVVSZjhFMl76bn4N3xDgRnPWaoOxoPK+OOCRQXwLPmAdA3MVLIRd/Z9hkQR4Bv98fwbPxvWfYByYFQKED+nVFeewQsBD0Hk56aVuteq4rlLQCgKq4655wtAIBTUVYxSwMKGkhoHH1aDlwdpkHMaG7amriXjwBlNEiEmM0DIDVm5tq+7TUEireq3rDEbc6CnblZ2uqdDXvO1Uk1+sNz9O2aA0/B5Lh5SSQTABBrdCjdw/IxrrY6pyPoPazoTcC7H8IAAB2GS5bfrkqkKaQ3QVqn6bK3ZTyeOBTK4Gw7EbY6PXiHqVrOAgBUVaRYwCwAoLi4GGPHjsVrr71mbEAAIwG86KKLyrWTigDADz/8gF69ehmeM/EnTJs2DUSCKCdmAgBGMwAwA37bq/BueUUVPKQQLGe7ibDVPjVqakQiGCjaCHuDy6MAdQYurL6v3DuJwp9c7SeB0gySBIo2wL3iTnUQwpYOR8PrWBpfy83f8FZNaAMWAJBQdVesziwAoGKtlzXa1NRAQnkAbBlwtX4MtqzepimDKx+6Wb1xukOb0R0ZVXRDy25Bgn4zmpRvQ7BDcNWHrWYX2LLOh63eeSl1WAoUbYJ75RjFG3KjCkoWAABBZLH+CPrkp1AaT0sgiFI4Aa8OIsMVPBuehG/XR8pgkwp/R/g272ScbvmR2OqeAVfHl3mHyFWuqgIAf//9Ny677DLs3q1yA6uiRbNIAM00TuU4EDweDx544AFGlmdUzCIBTGRaQjN1bAYHAssitHI0HyFgndPh6jhN9Zsia/wTeNjqUVAq3rAEjq2Ee+Vdyqn9qDCR1Na/LCWz0xjdx5W9vgUAVPYVNjA/CwAwoLwkVGV5Y7e9gaB7T4TblshIuwRbGuy5g0NkLHEUuvHybpkOwA9nG5NjuU0Yt1S8cLzJyXhu70yYWmkTQsgNuNldpjWZ2PED9pwr2WEkUULsxb4d74Ji31ncu5KhyDMowQbBVh1CemPQzTMRzNnq9FQ9nPE0Ha8yXEaqwc6TBgBwjFus2RlpXWaCEWcp8AlwNMWKRAIA5D3jWXMf6ECvJLL8F0E/SpYMlWDXjmhNcMCRPwqOxsN5h8hVrqoCAKmWBnDXrl0YOnQovvvuO651kyvUsmVLfPTRR+jUqZNkkVRZ7/DgXnnlFdx+++2G5kyVx40bB5qbzXYybV1so6kGAND4/AcWwbNuAoK+QmUd8ADnQT/cK0aBOFdixZbdB662E6P+2bv5eXi3v8n4XaTFYvc3vDGT3IAFACR5AVK5ewsASOXViR6bZ+Mz8O36QP4mk+JDm9wCR96o+EyKCLYKpsC/7wtG5qUW0xqfQai3mgwAgCt+V33o3CXIBdjVaQZ3ebWCwRNbUbL8DlNio9X6ot/JBTGt27vJMZiDfviPLkHg8G+gW/GgZ1/oBsRfXH7o9lqMQZ7i34VqeYy8j9IrEYlSRRJeN3W2Nhkt4Mi/kz3fzIOCGPV5yAIpf4BMGsB4kwCqrgXFsba4nwFPaoSCqm2VFoglLHSvuAP+Q78oVo/NzR0uHDi6BJTSi8IT5EQthIB33LHlUsUgNNM448kCsH//flx77bVYtGiRXtWV1ePpT60Ts9ISnnHGGSwtYdOmTSW7fOuttzBs2DC14aj+bpQEjzowMy0hj0t+oveYqhJLC3jWT4Bv9yeq4WpitTy4Or4kG0akdJ6PBd0pfICFCZRyEAjOLHapFAYi6O+O/NGwN7iCdxpWuRTUgAUApOCipMqQLAAgVVZCeRwhwpgxyuzVcUgRx0ZFDOvbXge5zgY9B8oGagEA0WuW0Dj6tIZI6/QyhHTpQ56eXZ3Q8Tuz4Oowhd2eWxJ/DfC+56UYp1nu5xWjpdNNxQw9FQAAGoM9dwgcTW4CpcCig3WweBMcze9jYE68AAAuQi2Z8B3vttcY0KLkmRKX7BkAuzV99FHj3jhGSdESbZyZGXM/ffp0lofeiMyfPx+XX365kSZY3auuuorxCNSqVUuyLbNi7s8991yW/jA3N1f3mI8ePYpbbrmFeSwYlU8//RT9+/dXbCbRe4x3TvzhWQLsOQPgbDVesmmlb7jgyoaz5cOMud+3+0P2vjnpsSTAnnsVCw/wFkxmYLer1WNlhIK887DKpZ4GLAAg9dYkZUbEezA0c8Dxdsc2c6yp0hYj79o0SZGtNV7kanJ7xAIAondHQuPo48EDUMoorBSDbNrzQDeyze+BPfca05q0GpLXgGf944zxWVEUXMx581YnHQCQYKxWmrN30yR4d7ylrBce11vCSSmed9mtCBStV2gvdNCmg3ikqKX/o+wFTpN5P8L9V1UAgOb/9NNP48EHHzT86jB6G0434RMmTGBgjFFRc4XfuHEjBg8eDOJAMCJEtvfll1/izDPP1N3MqlWrMGjQIKxZs0Z3G1RRLewh3HiqAgA0PnoPeTdPBQIe5de0vRacbR5nHlqxohfclCMZNLQoVuWU0IAFAKTEMqTmICwAIDXXJXZUciRz5FLqJFbXas3Y7TyBAGaztFY0ACBZK5rQOPo4hHsQv4Rnw9NAoCQhKkw0D0B4UpQeybvhafgpd3vAHfpnIvCzpcGW1RfOVo9AqYxYsysChf9E5bSnsIC07nMSojc9nfB4d5DLp5xXBjNuKd99cYHK4bQ6nO2eA7HtR0qiQgDCcf6870AzAQB2iOdg9Y4Nf+EJzxAzWsHV+VXmwWC2VGUA4Ouvv0bv3sbJVNu2bYsPP/wQ7dvrCw0iIsIbbrjBlHAEtZvwY8eOYdSoUXj77bcNb6VHHnkE48ePV4y7V+rk9ddfZx4ARkXN66EiAADkaVmy7GYEjv6jqg56v0oRAjJ+k2OrVOtHFRBssOdeDWeLB7TVs0pXCA1YAECFWKbkDNICAJKjd629yh1UE3ELbwEAfKsVcuMbBeIDSITY6p4NV8cXTesq0eMXa3VBWpdZpo2fpyFF1mXBztIcUT5lWWZmwQ57/UvhP/BNhQIAeG6GKD90WrfZsgCi2i11CEdJIgCgAxQzGwDgMeYFew042z4Nen5JVIE3mheRfuaP5dnimstUZQDALOI9UvpTTz2F++67T5cxbBYTfo8ePTB79mzk5+cr7gOziPc6d+6MOXPmoHXr1pr33b59+3DrrbeCQh+MyqRJk3D33XdDEATFplLZA4AG7j/4IzzrHlYlEyXSZ2fz+2DPGRg1X+1Er0KIy6n9JNMvjoyuqVXfHA1YAIA5eqyUrVgAgMyy+otZ+jD/gcUIlOwqzZtdypQaZgDPyIe9wQCWHkXpxolSkPl2vA3/kd8R9BaWv2EV0yDYM0C3PPaGg6Ncu3gO3WwGMm6qgcKl8G6fhUDhMgS9RyNiTEOZA8S0XNgyzwsxS9uqRSmD63BcWkPuBtRI/9S0lOFCfbk6vQzP+ifgP/Rz6BZXdEHMaM5ca8ndOZblWzbsJOiHb9f78O37EsHiLQgSEVxkujhaa1ofSu9W9yzYmwwHucvJCc9Nq1kvkhAp2AxT88uXLB2GwNGlZg1RsR2lG+d4DUDRS6M0rIL6dq97DPAXlR+GLQOOhtfCt2t2hQEAeIEdNS8GnvdBMgEA5ibf9r+w1QsZ1jzCMye5d6tc+6qH8BiDXi08I16hXeHxV2UAwEzXeyLdo9R4WnPak/v78OHD8fvvv/NsWcUyY8aMwcSJE+FyuRTLmeV6T52MHDmS9ZmRkcE9fp/PBzLaKSWhUcnJycG8efNw2mmnqTaV6gAATcCz4T/w7f5IgZk/NE0pLwA6b7lX3aue1o8aEGywZV0IV5unLeNfdedU3AIWAFBx1y7uI7cAgPIq9u39HBTPzZjBVUUIGZ6txkOsWT7tDosL3/meYux+VBcxL2W9AAARdzED+eAPXCnPyLXUkTca9txBZcPhOhyXlo41Hszon5qWBgBaQ3Dlwn+Q0iUFy8YbZskmNm0eAICIFT1rH0GgaKMq+264EzJaaa3ljAyeXN6qW4qzgB6DR61pz8b/wkf7NRESL9JKhbFLka0xT4p2ExlhHIE99LzGErLFlokFyxKhLr198AIAat5EPO+DpAIArhy4Ok5lmRp4hWdOWgEAnpSAZd4vHOn/bHXPgKvjy7xT0lyuKgMApKw//vgDV1xxBcgN36jQDfzMmTNBIQE8snfvXkYeSG77RoVi8j/55BNccMHJPO9ybbrdbuat8MILLxjtltV/5plncM8998But6u2FwwGmZcCpf6jcASjcuONN+LFF1/kAiAqAgBAXkTuFSMRKN6iqBo5XhC6bPIwLoHS8DaJVqTOe0bXwaqfmhqwAIDUXJeUGJUFAEQvg2/HO/BsebH0xp9/iYS0hsyNiuI7w8ITDyrZg2CDo/FNLAWLHgBAC2t3VP8xBFpch+PSBiIBALP6p6YlU/o5aiNIHzf/iajhh2PKedIAsjEywi4y/rWJUioeVXdebV0pl9bh8qzWfULHD8De8FqWni1RIrWnY9O58ZRJ1HjN6KfKAAA6MmNwveM4SQAj10otJWD4Vp/qKKb/UyBmNGNvUBtVHQA4ceIEcx8nt3gzhNzin332WWaIi6Io2+TatWsxduxYLFy40IxuGZkezaFOnTpc7VE2ACIDNAP4oA7vvfdeBipkZWXJ9k/Aw4wZM/DQQw+ZYvwT6EFcBrzZEyoCAEDK8+2cDU/BZJWLI2lCUVafLrE2v1CaNSriksReC7bsvnA2u8ti+Od6Sip+IQsAqPhrGLcZWADASdX6j/wJD+VF9R7Spe9Ilyw+Rmj5bsKkT55140tvulWGFHFI9awZx1za9bC5M7fs9s9BrNkFXIfj0mFFAgBm9U9N88QuU7lINJwHAKDwDu/maUTdrX2tFQ7lgaINcK+4syy3rvbGtdVQu7XV1hoQOLYS7pV3cXq/aG29fHkjPAAUWsNy1B9dgqCPbpIoREcExViLNdrC3vjGMjI6HhI68uAJFhdEufbHjpj0TWE6ntX3qoYARI3Pf/xkaInoYiEldmpLLqSEQpC2vgLfgW8RdO+NJit01GLx4/bGwxj5p5rwEviphQDweIck0wNAbfxSeuJ6x+kAAFRTApaCdxS6pJT+L+zVRABzvKSqAwCk17/++oulz9u6datpah4yZAhGjBiBrl27lqXkI7BhxYoVeO+995jheuiQvrNG7CDJEKZUeloIDckYJ0OcXPHNEuICII+GAQMGoFGjRswjIBAIYM+ePfjmm2/w6quv4scffzSrO0acOHXqVNSsWZOrzYoCAFAYonvFKNB3S0nEGu2R1k3eY48IAf2HfmJNUAgjlbekamnAAgCq1nprmq0FAJxUl2fNg/Dt+0LCSnGxWH9H3m0hF+GtMyTd+iONULlYY7o9djS9Hbas3izuihkmax8pZ3DFxn3ykgDKup+KTtizL2F9C2k5oHLegkkgIyVayqPKWkgAze6fFwCIZNbmAQAkY/VjdAR/MTwbnmJoeiyYopSTO5Fx9GQAurrMNJUdPGHjF12w1ezMCNEEZ6am9xZXaA0j7OsHZ6tH4T/yRzmjPbZDMwEAMuq8O2apehKRYUdZByJZ89k7Yf0TIFdQJSFj25F/J+y5g1V1x8MOrbaXeLyRLAAgtBQ8ALCtTg9Wlt6ZcqL0nlFddM4CFgAAUEw6ubETq31FlNGjR7M4/PT0dE3DJ/4BAiqWLVumqV4qFCbOBSJP1JKGsMIAAPRe2L8QnnWPISjFRVO6APT9SOv0MoT0pqmwJNYYUlADFgCQgouSKkOyAICIA5tUmitBZAfsWDdlupn37VsAMS0HQnoebLW7Q6zVjQ9hDfrhP/wb/AcWwX/4DwSJZJDdXp6U2IM0LwAgly7Qlt0HrrYTo/qQM9Zj2cC1AABm9y8LAAiOUD7t/DEInNjKbkjJa4GEBwBQev6IxZ+tzcHv4aeUOkQMGCNKN+88N6VmPf+xjOJmtKtGSqa7DyJqTGsIsfZpsGf3hVirq66meGIcyxouTXFkq9crYQCApvGRz0JGi9IUb3URctcfg2DJDi7dUCwnARy2TOW4X3Izp8wFSqJENsfrRVDhAIAt00C8EAhGv3+j9KTDA4Dqezc/D+/2N2XbFuy1AEGQZfyWi/Hl2hgaClkAQEhZZsbja1C/4aLEO0DeBC1b8nNfhDs1Ox7f8GQ0NECAx7/+9S9NWRcqEgDA0gIuGQriKpITCwDQsGGqaFELAKiiC88zbQsACGlJznVbsNcszWsduq3RI2RQ+vbOZ/ldA8WbEPQcUiXm0wsA8Bz01eYgxJBpaQEAzO5fDgBQyvetCQAgMObgYpZ+hz60wRM7QpkAIsgFpfSlBAAkNI6+NHWdo4nxXMrhefp2zYFn0yR+4kq5DWWrBjG9CWy1T4Mt83zdBn9k81Lx7PSs2JvcCkfu1ew5o9COoK+wrJrgyoarwwuMn4Mnvl+tjFQ4Qdj9nJ51iv8OFG8+OWwCIbL7wtH8XmbsedY+hMCx1VG/O5reBvpTnkFegK1OTzha3AfR1UDS+4iHJE4OmItaOoV0czy3UdRWRQMAuL5/OgEAXu4Fuccn0qtJ7Z1t5HcLADipPTMZ+Y2sCW9dvZkHIts3k5Gfd9xGy+nJPEB9piIAQICxb/9CuNo+g9hQHzWvK7UQAKN6tupXfA1YAEDFX8O4zYDrAGRy77Ip2UzuR0tzcjHC5C7v6jCNMf1rFWrTW/B8qZu9wg2TRMO6AYCVY/k4AxQmE9u3JgDA5P6lAQAhlBebiGwkhAsACPrh2fQs/Hs/U4z5lrVtKXduh+clf050HD3d/rra/0/r9pQtr2/8AjP+hIzmIYM/q6+uZ0ZtElJ7Mda7pZwHQwRIombcU/9qZZQAAJbHec39UW6bsWCV/xDlen6Mpa601ewCW2avUE540YWSJUOiwnLKvX8kboV4boF4mOmZAS9BZqqF1LNSAgAGQDbVlIByG14BjFF7RrT+bgEA0Rr7/vvvMWzYMFP5ALSuCU95ivufPn06c+EXBIGnimyZoqIiRuD30ksvGWonEZWJ8I/IDuvXr6+5u5QCAOgMsv7xUIhh0M/SPxORdDilNIWAlSy/HcET22TnGSY+1qwIq0KV0YAFAFSZpdY+UQsACOlM1gPAUYcZV+Ter0VYPtbV9yPo3lOuGrl2CtXyIdboAFu9c5iraGwsvm4AgMPVV20ehgAAk/uXBABUbuR4AACKsfbtnlsu9II+voKrAYiEkcI6ggEPvFunAwFPlNrUyPd4Yq7V1oH3d7XYbd52yspxuB4C0Qa/vcFAxi0RbylnnNNeyB8De6Pry7qWeqeFmf7VjHtqRK2MEgAg1TfvIU3vjTEvoMrL7cB4SvJGMZ4SSrVJHhX0flTziiHdVTgAgNPbRazRDs42/2FeGATg+A/9DHvuNaohX7zAS+xzoxSOYfYzZgEA0Rolt3hKp0fu5WaSApq5bmT8E18BZS/gSb3H0/f+/ftZKj8KJ0hVoXj/119/HUQ2qEdSBQBgaZLXPsreIyfDP0XYap8CR/4oxt7PCG6ZJ9lJFv/IOScqREiPnq06qaMBCwBInbVIuZFYAEBoSch1t2T5iPJoq8xNDEvxt20mBHsGxPSmzJgX6/RgpGaUI1wyjpr4BBoMhLPlg2UoL4UFuIlR3HMgam/oBQC0xODzbkYtHgBm9y8JANgy4Gr9WIhIUULUAAC5G24W+tBuIogMLiyM62HPvHK9qAEAcYujl5ivGWEqsc2WH7/IiAbF6i3ZbbUt88KEGPyx46qQAABnqsN4AwCqzPS8LwSFchUNAGAGOsvocDJkhEsNKu+gyDbUUgJK9ccT1sE1To5CFgBQXkkEAixYsAB33HFHyoEAZPxPnjyZeSmYZfyHNUBZCR544AHG1p9qcumll2LatGmgsAe9kgoAQKBwOehcESgu0DsNVi8y65ShhqzKlVoDFgBQqZfX2OQsAOCk/txr7oN/31flFMpijHOvgb3Rdew33453QHHSQd/xmLICHI2uY7G+0rdtAkvF4mzzOMsm4Nv3f/BunyXp4qUXAOBi4XdlM4ZZymZQHmEWYM++mDGzh0Vuj7Cb544vIugvAbyHIdY+hTFae9ZQKsUj0bqJZNjX0L+aMS+1+9XqyMXok4FLa2evfxnjAwjF5n1d7vaffXwVQgDYHuG8WTT29JbWNuCiLNc/jd+7/S2IGS2Zl4ot81wIjrqmDNdIIykfArB/Idzk3h/B3BwbAhDyDnqAeJ4hVm8PW72zYatzBoirQDUEwIjyyLNj2c2MiyReUtEAAFngV01BGngBNAMvGtpWGybP7xYAIK+lJUuWYMyYMfj5Z7qpTb7QzfeUKVPQp08fw27/crOhVIWUGpBI9o4do/SqyReK+ad9WreusW9QsgEAOnt4CybLEn/yaloqVIu3rlWuamnAAgCq1nprmq0FAJxUF4vfXfew7pdzZLyue8Vo5iqqV/QCANSfZ804+PZ9yeWyGzs+qQ8LD6kdpbRydZrBmjOzfzVjXkq/anWk4rS1rpMaAKAvjl7rKE6WT0S6MP2jM68mATOMJd+9r6zR1CIBlIjbjCUBXP84AkeXRj2f4RtfJRJAAqi8m6eGYkYjQlLU9mKk9hn4sIo8jvZrXhTqH6IzSvfl3h/26qWkqadH/STHsRJbPxyqEfvvPOlAw0SMWiemN05fbqyx/fOkBIysI6Q3QVqn6eUIwbTOi7e8BQAoa4puxckYpvj4ZBrElPP+ySefROPGjXmXVnc58oBYvHgx8wb4888/dbdjtCIBHuPHj8egQYNM8XZIJgBAN//uVXeX8/bUqiPezC9a27XKV04NWABA5VxXU2ZlAQDRatSawqustuiCk3Jyl8Yie7fPZLGzCHpV1klgOdBjD+RGAAAtpF1RB0+ZlGJSRlfspCIP32b2r2bMSylXrY6mA7mtGkU2R93oUp+qRhdXHL0pjzBrJDZ1o3ktp15LlLbNu/UVSc+McqMVbHA0vJZ5dpCoxffzlFHiAKD6Wt8h7EDX+knmCaA5DaAEaZ/aivn3fQnPxmc0AZ3k/eFscR9Laxc4vla2i4rmAUATYe+3VfeASLe0CC+3A9tTKikBI/tNNJhnAQDqq04G8T///MOM0c8//1y9goklTj31VDz11FM4//zzIYqiiS2rN0XkgDNmzGDAAwEhiRIKc6Bbf+IkyMrKMq3bZAIAer4NsRMXnFlwtnyAheBZYmmARwMWAMCjpSpaxgIAyi88HeC9W19F0HeUa1fQS5kY6e31+50sH/SzQyWRaMmTZ4mg/OREMMUMmqDvZP0YcjMpw4UKyxmiFF/mWT8BgaPLyxPdScxKcg4R5chg8O36gLHVSkksE7lZ/asZ81Jj4alDOdEpzr1cqEJEg2T00Lr6yOiJidfjMbgWkqooAAAgAElEQVQTygOgk6ySa4OnYCFvwRR4d76nnKpQsMOecxUzXMPMyokAAJjBVzC5dHzR5JHlDnT2WnDkj4Q9d3DZT8xDZf0E1Vt6ZpS3ehiUBUKrsAwlGycqkkyF2hRYNgdnq/GMG0PtJr4iAgA0SwbqrH9CEwigCgJGLAoPiMq0bcuAU4HfROs685S3AAAeLYXKBAIB/P7774x9n4gC4+kR0K9fP4waNQrnnXceXC4X/yDjUJIM59mzZzMwYMWKFXHoIdQkxffffPPNjN+gSZMmpveTbACAfRu2vwHvFiIWdmuYnwhb3dPhbPlQwjyDNAzOKprCGrAAgBRenGQPzQIAZFbAXwy6xfcf/IEdCllu+DLjVwBs6RDTGsKWfQkcDQcz4r9yEvTDu/Nd+HZ9FDpYMgNfgGCrBiGjWYhXoP5lsnHzkURQWgGA8Fjoto9iUInFm3EWlIEMEXPIPA+OxsOl5xBuiOay7XXGnM+8FcLtCHY2H8pHS0ZCLBO80f55jPlYvfPWocwLjGn36F+lfA5BojGH4KwLW91z4GhyE/vYSnFD8BzUE/psSbDhJ/vdEu/+T67fEgR9FKtKqTZFCPYaDFRz5N0OsWaXqGEkCgBgxkLhUsbxEShchqD3aMQzY4Ngr8W4FeyNh4G4NGKF3hfebW/Af+gHBD2Hop83Ry1GxOhoOsLYYTDoh2/vZ/Dt/gjBooLQO44xTod0KGTkw95gAHtHhQGUeK9pUtsPv/MPLEagZBfgPxENnoouCKIDBJayTCF1zwCFAfAIT0ovakes3hZp3d5NqL4tAIBnBcuX2bdvHxYtWoQPP/wQ33zzjSlgwAUXXIArr7wSZPw3atQobnH++mYM+Hw+5gkxf/58Nu9169bpbaqsHhn9/fv3x8CBA9GjRw+kp6cbblOugVQAAGhsFMbFuABiyJ/Lj1uAWC2fXUTQZZEllga0asACALRqrAqVT6iRUqpX3rRVVWgZrKlWQg0Eji6Be9W/EPQejv/sbNXgyB0MR7Ox8e/L6sHSgKUBTRrgCgmTyTijqSOrcFI04PF4sGnTJqxduxYrV64EkQcePXoUy5YtK+c6T0R2nTt3Rq1atdCtWzc0b94cXbt2RV5eXlyNX7MVQ2ERFBawevVq5hWwatUqbNy4EZROkECCWKE5kjt/ixYt2B/6e/v27VGvXr2EhzaYrQs97VGopHfLS/DvW1je21R0scxSjsY3MC9PSywN6NWABQAQjn9sFYtdZDehxVtY2h92k8luPehytyTaBbuctkV26ysIQuiGxJXNbkwpBZzgqg+xVhd2C5oKTNlaNooFAKhri5iiA0Ub2Y1e0L0XgRNbWfxx0L2nbM+o75+IfsQ0CKL95D/QzZKrfsg7wJkNIa0BKA80udyK6XlJSbemrpUElQj6QeQ5RKpHemfPrr84+tkN+IBAifqABBvLvgD2DAOw12Kp7ZhHRrW80LNcvQ1sNdore0Oo9xQqwXgAhoBuqs0VgeVbFzKaw1b7NNiy+jI3bUNSkfVsaOIVtzJl3PDv/Yw9G0SKGKRnIDJEh94z9gwIaY1YelJb/UvYDXOqC71v/UeXIHB8NYJFmxiAFn7XBhWf9ZBXkyCIQOk7lTwt6DkRq7cD8ZQYfk50KI+XY4A8C1wdprCDf0qIvxj+wmUIHPkLgZIdCJ7YXvbeJeOvnIdE5KBLvSXKzkr26hCrNWe3mSxlLqVaFWwpMc1KP4igH/7Dv7Gc88Gi9SHvFt9RyD5L4e+kLY2dS4iU0la7R9IzwbD3wuFfWBYTyl4UdO9mbvTSZ6/wu8DOzupCWmPYandPWvpatT1G3C9BT4jYltL6ki2hW6xvuW7VVcaKVQ4AoBeFb89c+I/8VWrsk/uldOyy6QsupkFMy2EHDltmL+aqKekebnrH+hq0AIAIvdGHkg6eh35mB58gGZyRrrv6VGy8Fn2QyUhNy2UHeAoNSPV9pXfS9HH3H/gW/iN/IEiHTh8BdOTanUgpDdNIb8Q+xGRgU5YDPeJZ8yB8+77QUzWiTrTBb28w0DAoVNn0bFDBFae6vxieginw71vAzVFycnICBEctiLW6wUGhBzHhEclSAgMy9i9gmRGYccID5ukdLBmmzkzYanYx9fvs2fQsu0yg9zJdBrCLAH+xYqrX2ClEhnzpnZ6ReifPTX8gWLQ5IqzGSKsydembZq8FsXpLpjMiNYsNH4tDr1WmSVpLCj/0H/weQXqmIvmFdGtBhOCsx8hKiexYKnRJd9MyFYlDybd7HgKF/4TOYixEyYik5jvQyIysb7kR7VX+ulUCAKBDhG/X+yC3W3NeFCZtDPrQpeXCVudM2Btek5CXppaRV3UAgB16dn8AIt4iVNmcD6WWFdBZNsX3FfesKA6Z8RR8hMCx1RqJcbh7MVyQYv7F2qfB0eRGTYZTiBH+BT7G+rJRiswzwdTDcSXXs+EFlmjAvXJsKYlnPFqPbjMyhahcb96tM+Db8Y4Ow1+qRRFCeiMWw27PGZjY29jSvejfM48980F/UfwVLNeDYGe30hRfa280VLcHnxxHC+/EeDhFeNvSUo682oijhm6Ig56DSQBbw6MtNS7r9IQ99ypN71gt8zValjedpdF+wvV5U02Gy/v3L2TcRczrLJ6XXoKNZZ5xNL3d/Nh0xsUxi3EXhWLkjRr9cqtR+g5scjPsDa4wa8ni3471LY+/jitRD5UWAKAYGt+2mcyAiO+LwqzdEHrhELGSLHGcWV1xtlMlAQD6wOx8H749n5SS8yXIO4RzTTQXo49xRkvYG10XIuyqAEKs+r7ts+A/sNgkgyZRkxYhVsuDvclNXLrm4gEgMMdZD2L19owYzpZ5rm5DJFYLVUXP8Vj9VAEA6DvnWfsoc+E13xtGYC6yjia3xh0ISPm9GH6PNhyimfiQpabc8rJuANlW53S4Ok5LDBAT+f07sSMOe8ro0xhKjWvPvhj2JsNNexcaHRXVT1UAgG76vZtfQKCoILHrKdiZB4ezxb+NEZKWLo5vzzx4N7+omgHFjLU82UbFINpL+fen7KJoOzOZu7ZWa5UOAGAMyVumw7f/q5S9MVTddrZqsGdeyJiqiWk8WVKlAABisqdbtF3va8qBnay10d5v6Ycs7w7Ysnprr56AGvTsejY9B/+hnzTeiidgcJq6ECFmNIMjf4ziDQilGXQvHR6dRjBs8NfoAHt237iEc1Q1PWtaOs7CqQAAkPHvXjkGgcKVcbwJI4UIsDe4HM7WEzi1w1+MZUPY/CL8R//RbSDz92ZOSWaA5lzFQiV4Qvh8u+bAs2mSrvMIS+fYbiJstU81Z/AyrZwkHfuyNOtJXLszp3HRxUBRR97IlPCeTDUAgIGD659g2YqS6b1oND89eSx4NjzF+H7MBzk5t6LoDL0DW4xLDBDHOSzrW86pKKuYpAYqDwAQNuB2zq5gt4byO5PIvGzZl8LZ7C6ug4bZe7yqAAAMIS+YwpH32mwNJ6E9wQZb3bPgbHF/UsGlqJnTs7vlZfh2vpdcl1+zl4NyzWdfAmfLcbLPr2fNOMYpYXbcseRUqrCezV7apAMAQT/cq+4pDUOIlxtsSGsUj+1s87ipjNN0Y0XvXOa5YEoMstkrrN4eAwJyr4Gjyc2KRoFuw9CWDmfeaOa9FTehG/9tb8C364OKe25iQMC5cDYbm9Rvmu511rm4SiEAdKbxbPxvyIsxFcSWDkfT20IphTUIhcl5t76aIntTgFirK1xtnkzqPmPqs77lGnaRVVROA5UCAKjsBhy5FTua/cv8eCqV56LSAwD+YrjXjWfEchX1EKr31WYUldfbb2w9hu6ve7SUDT++hoxZY9bWjsDYxZ2txofYrZMklp7NVXyyAQDPxmeY0RbXWN5SlZlKQBf0g419z6e6bsTNXUUzWlN3EabsQu4Vd4aYyblEvU2uZtS+7yzf+JQEu1SbMXLpNgiosjccAkfTEUm5pU0VAIDAdO+OWaWZGOKnb80tiy7m1epofJN6VXpPrH8cvr2fp9zZjH3P2/wnaVlTrG+5+vaxSvBpoGIDAISCbX6exWxTyo9KLaITDrptaHZ3wj5ulRkAIHcyz7rx0e7XlXoDSUyOUPlGw+DIuyMpM2cxfQWTK2nIRbRKGeDSajxjSU60WHo2X+PJBABC5JFTE/PNE13MW8iec6VhJbJ37voJoLRW8SPvMjxMfQ2Qi3D9/nA2v6ectw+F+ng2/CeUucS9Vzo9GWUgoHR4Ga1gbzjYVG+LchOq1MC3ALFmRzhbPsyI6BIpSQcAyozmzxICDOrSLb1P8u9kmQLkJMRr8hD8h35N2fcE7S1n22cSHnpifct17TqrkowGKiwAQK5N7rUPs7yfle4wIbtdBdjqns7QR5ZKKM5SWQEAYvWng2jQsz/OGqwAzZObeu7V7JCfSCE2Yu/WV1LvliKOSiD2fmerR2HLvCCOvUQ3bek5PqpOFgDAmzferFmTQerq/CrLPGFEQlkKZlWc+HJdkxUgVm8DZ9unEm4Y8A6XjFTvxmcQKN7CW6VClqP9SpcliWRwTyoAQCFBq++F/8B3yYuT59wpSt9Bdq5fc38CeE04B6tQjIAmV4cXDb8beUdifct5NWWV49VAhQQA6CbBvfZBBE9s551npSqXKPSxMgIA/gPfMNcyupWxpFQDHKi8mbpK6A2mmQM3oa1EggCWnuMHtiQLAHCvuptlx0gI6C2IcDS+EY78sfp3fkW4ldQ/O8maqRJeFTs4dnu4aRKCvkKTZ5yizSXYazJpAEAC+UDMWmmxelu4Or0UdZFF4Cbd/Ic8hCqACLbSy5MH4j5Y61sev2953BcvhTuocACAdXsb2k1CehO42k2MaxxSZQMAQsb/kyAXM0uiNZAow9QCYMAIhFztJ8X12bX0HF89JwMACBath3v9E4C/KCGvL/rGpHWarpvwqiK48sZLkeTO7yBX59zB8epCU7v/z951QMlRHO1vZtMlnXI6pVPWoWjpBwEmyybbZJMNIoMkEDkYi5xEDgIjMCIHm2gwAgwmBxlbKOecs3QKd7dhdv5XvTer3b3dnTyzs9f9Hk9C27G6e7rr66qvoismsfjpRe8qmSkVIr1t/xuEBtxnu+ukKwBAr/GOkYHqWnCqmQX4O5/E3OIoeU75bxyfHQSpmaLjZ7m9Z7nqUi3iDJ4CAKRNUxmBEH+9TaxIu8lIigkAYCGzZl3BDhqeskvAbpM2p82XC3me7YztzeW8d+btkrPjAMDAx5kfeXznTIeWtQB/1anMl9pIci5EoZHeOVTGYcuqXKMiNvgEYWTMoYEXWjMC41Qg0BWCz7bOOQ8AnAs5HkZs/TuF6/OfR9qCvxLB/rdBKOuFyPybGomAbZse2yqmyAAlQ/9qy9riZ7n9Z7ltC8MDFXsGAOAoWA6lrcVAhAaTH5L1nADFBABQuLXYpqnOmM56YONn7aLgYwy9gZ5jrR8BM1O8GhSxgycy4bFJ1lzO6cvLJjk7DQD4O52E6KrngXjEke3DLIJqJsLXeqTu9rjynyIyl0EArvwrc2E/COA0ACCW902QGMuS7j1aKAXo0QFyHPFdcwulS/r7QeE6e98Af+eT9ZfNV4Kf5Y6c5dZOmrdq8wQAwE238y0q+w62YgEApC2fI7Lwjubj+2jiG2TW7DdX026sJRNicKQo+QqHBj4EsXKYZe1xOTcVpR1ydhQACHUExBDk+lWWrRO1igyH/vOgP7KaLMz+7pR7VWY/m7PfcC6AO0F4a4/PttMAgNl1yctbJwHD38s8XeBnuTNnuXWrwHs1FTwAwE1gNCwqIrvpOQ6Brn/UkFl7Fjc+QOQ7GdznIZDpriWJLqSzx4AOZ540SMAK4q+MZshlJzzzYsT3LNLQgeaVhZmmDnrckkFzOecWo5VyplacBAAg+BPM3nLcknWiWomJFy1y0UuYm3v3VVJVPgYyOMH7kdotbjGZY5JstMjgAICBjVEkRcxYTGUTAT/LnTvLi2QJGhpGYQMAXHnTPKl2vHIVAwAgbf4MkYW3Q3aIOEvzhBVwRqtCfylDJB9FMkVtdgRUWubYV45Qvz/D1+EYLbnz5uFyziMeC+XsOABgemXoq0CsHIqSYVN0+7TyF+f8chZtdNdLbZk/muSfB7ssMjgAoO87U1y5zXGmZMqCn+XOneXFtQ71jaagAQD+mqBvMq0mvCoGACA8/wZImz7VJ8jmnpteSfrcCH/nUyyRRHj25ZC2/WBJXdoqESAE28LXaiTENr+GWFYNunwnk1QHaddcxGunI77jZ8R3zXMVILJq33I5518dVsm5qAEAIYBAzzEIdButbas15uIvzlrElc58rqWE3jyMf2H2WG/7VOsdtIH8YnkfhIY+Zyl3EgcADExEERWh0IYlw1/TDZxmEwE/y507y4toCeoeSsECACzc38JbOeO/nikVgwj2Gg9/l7P1lMqZ1+sAAHsJmXMl5PAmS+RhvBIB5NoglPeGWDEQvlYjAH8lfKSU+sqaKKby7gWMLI+UVEh1xps1UdLX4SiEaiaaqCFR1Ok5EILtEuG3Op2ove+yhNjGDxFbPQXxupWOE0UKvnIE+98OX/sjtfc5IyeXs7rorJCz0oqjLgDqQ7MshxEOEK506hC/xZYomS3zRxOtc2E9GMMBAK2yL858QqA1QgMfgdhyuKkB8rNcXXxWnuXqrRVvjsIEAGQJDTMvRLz2l+KVvE0jsxLZ9joAEF09BdHlkwA5apO0VaoVQ/C1PhCB7ucbI3qT6hBZ+jBiG//hGPu3MiIjikA2acTWvcXG4IT5v2k/W1lCdMUziK59FZDqHV0zZkmEuJy1TZdZORc3AGDMjJXCE8bWv+0cR4G2qS7YXFae0amD5GS3OqfcYjCGAwA65V9s2QU/AtWXI9D9IlMj42e5NvFZdZZra604cxUkABBd9RyiK551T3Hz8lyTCWf1pQh0v9j0KLwOADhvRpVUnyFW9Eew/53sT7PJFd9asQTBvjfre0nPMlAWhmrt62ZFoFpeiSnsa/cb1bxqGdyQt1kSIS5ntVlN/G5WzsUMABjhkZF2/IzIvBtAVgA8aZSAHaEp+aOJRuGnZ7MyhjsHAAxNQVEV8nc4DsGae02NiZ/l2sRn1VmurbXizFVwAAAzJ2SM4UsKQ+KCD0JJFXwtR0BstR/EigEQy3sn+yY3rGd9jdf+D1LtfxHfvciR1858wrGKxM3LAEB8z1KE54wBzY+zSYCvzQEIDrjHUv9CN7gMiAMg2G+CKfGRP6q07VtTdWgpTPHKQ0Mma8mqKY/zr5oCAl3PQaD3dZr6l5mJy1mr2MzJuZgBACNuPwXjCiH4IZb1ZNFjxDYHwlc5NOleRWdBfOcMSFu+ZLwfhUAIK5R0RmjQpLS7hNYVnC2fG2d19v6Kjfwr+zH+FV/L4aCxUqK7Xbx2BjsPpG3fQw5vTkS3cDNZ6DbJAQA3J7Iw2iauoZLh5h48+FmudS6tOcu1tlaM+QoOACiY138y3257CALVV0As66V97qU6RNe+yV495QgdcC4kg0ROmT1141JhVRhAYv8PL7wdcJj93zbzzm3fIjL/ZsixXY4tKLHlMJQMe8lUew3/Ox3x3QtM1aGlMIXADPS+VktWTXnkhrUIz74C8boVmvI3zSQCvlIIgsBiuAsUyx3EBVEJoayaZRfL+zJwERAhVvQ1BRhxOTsj52IFAIz4VEqbpiK86C7Hv7Fpe00Mwd/+KASqLwO5AKkmOp9XvcBCFcqxWtXs9mUw5m6RrT+F8WgiQqwciED1GM0hfOmMJpereN1yx3lXUuVo1YMJBwDs2y1eqZm+QSVDnoFQ2sNwl/lZ7uxZbniiiqBgQQEAhRH7UoBYORjBvreaM98m/+3F9yG26WNAjjm+VKxQ3rwMAESXPYbo6hedvViYiJ+tukDIxHP6mYjvXqia1aoMZg8ztp9njEa8bplVXcpZj7/LWSxygZUpuvQhRNe8BvhKIAgiKB67EOrEWH4FX1lCkaeXx5IuEMr7JJT60urki5eVfclXF5ezU5Le207BvHxbNHQjof/cc7FKDJqiewT63KRZ4UwVFQF8ZOUjbfvRtVdoq6wA3Oa6IdDe3/U8BHpcon81usi7kuysRVYAHADQP/3FVoK5Iu7zEMgi0UjiZ7kRqfEyRiVQUACA67EvBR/8HX+XMHsWfEZlmlYuumISoqtfctwtwAr/GC8DADQJZPopRzYhvnMWs8aQ61awF3Q5vAFyPNpI9GadCaLdpCThudeAwm05lcxaYzjphuFrtS9CQ561bN86JWMr2uFytkKK+uooWABADDLg2tfuiEQYzMbwl+QKJVHYy23fQ9o5g30DIUuJQRuwGJO2T0NkPvn+79AnOEtyCxBbjUBonwdNWc3Q+COL7mQRQJKysKR/GisRRAS6nY9Az6s0FsiSjYBhAll3zjReh4mSxBsR7HcbfG0PNlELENvwPqJLH4Yc22mqHqOFjQBgmW0VIgAg+FsyVnpf+9+muWPEd80FkUbGNn8OuX6NayCY1vli42hzAHxtD4Wv9f6JfS9L7Jsmbf6cjUWObNFanX35THIn8bPcvqnhNTeVQEEBAG74OSdFQsp/1R8Q7HOT5evEndA85v1jvA4AaJlI5pe4ezHkhjWI76E/NzDQgLlvSHWQpQZtFhwWMwpn6ztdkKJrXtYyLGvymHwZcfIwIzP7IIX/63quNWP3UC1czs5PVuEBAGSCPQTBvrdoslwjQCC69jVImz4BC1/FYqK30izIyOK7EVv3trMWVo29I1AjNPgpc8q/MlKXQQCzscPJjD6y8HZXeA3YI0O/CfC1G6V53eTL6CYIIPhbIFhzH3xtjAMZhQQAMKuMqjMR6H5BeqjhLBMQW/d3RFc85RKYl3/pkOLv73Jmwrok36McWZIsexTRdW85HjEpbQT8zmTJt4BX4owECgYAIJO8hlmXQa5f5czI01oR4Gt7GEIDH7bnBdElhl6zl4vmAABoWmyylLAiaCQxkqPbEa9fCZA1AVkWxKMQS3vovkRrajslU4Kd/gnnDjh6oep+EfPrNJKcNGej/tGlJ9DjsmYHAnA5G1md5soUFAAgBhGoOh2BXlcbOr9o/ehR/t08q02H+sw27S6dz+yb5StHsP/t8LU/0tCCdO3RxCbANbr8KURXv+CCRYZ5ToZCAQBojwT7/VmXawzdb8LzbwLt7UJJLJJSzf26OLjcBJESchMSVj29xhsSIz/LDYmNFzIogYIBAGjjks884g0Gh2K8GCnKoSFPW/OikKMb0tavEFkwwR7iIfJN9lcw/2TySxZLuoI4AOilhJlKGUwcADAoOJuKuTEfZsn1nCK02StykfkG+zqdAH+n35ta/zZNoy3VcjnbItaclRYMAGCj5Vquwbvmqmcjx4p74QyNK57uATEC/B2OYS/mlicXwRizZICFAACYAcjIvZBcYtxx60lfSczKh1x8tBB7ZixCN8L4pnaB35ks/yrwCm2SQMEAAMwXb/07Ng0zT7UOmG4rrZsiTVKIx0IdIZR0Y+GDxMphINZ5JcyO1cJzQ+E063dutQwKoT4KYRVd9SKkHdOYW4KTyexh5qqiRHsm2BZixUD4Wo1gvpCKT7STMnSiLS5nJ6S8tw1X5Z3shs2WazlEGpl/C2Kb/umswAHYzbHilluDUUs9tx5NhFAHhAY9Aeq3HckttwazbgBuAwBWuGS4Z4GxdyWxcfS/2xSvBEVMim2a6oqLEr8z2fFV4HXaIYGCAQAapp8FIiZxOtl9qUgdj+rLCSksYgnogKXXfAoTxl7yK/axTcnPJ28OADi9Gve2l/TR3fyZq/GSzR5mCSb9V105iLPOXgaQJpR2YftLLKliPtRWkX86vXK4nJ2VeCEAAETAFhr4EAOCnUpOm6gq4zJrKq9FPvHd8xGecyXk8CYt2S3LwzgYBj7CAEo9yZ1HE+MWC3rGZuqxRE9DqXlNury5CwAI8Hc+iREymknuWZU09loQ4a86w3REH7f2Mo3C3+E4BGvuNTwN/Cw3LDpeUKcECgIAIPK18OxxkMPrdXbfZHbyY+tzI/ydTzFZkbbiyY9rZCtEUvKD7Vj4MLHFYIgVA9irfiElDgA4OxsULi+29i1I27+H3LDOBT/IpuM1CwC49UpleObEEARfacKdJtQ5YWnT6v/gqxyqSqZkuE0LCnI5WyBEHVW4DgBYdFHWMWSWVdr2Leh1jaKpOJmsYGnX0l9X5pWIw3peqY+7hIWFPRuk6DiZrIgupKW/btw9qF9EAkgEk0aSmwCAlWCgO8BSQuJWWpe4spdpDRGf2KDHjSwhVoaf5YZFxwvqlEBBAADSVrpU3Og4k61Zny+dsvZcdjcO4WblAiDVsQt1bONUxHf+AjlaWzgv5Y2r1SwA4PqLgmW7TgB8pRDJBYfCrLUaCV+7wwqGY4DL2bKJ1lSRW5dLpXNWXpQ1DbgxU3TV84iueEZbZBQ9FefLa0W4PI19cePMo67RIwQLP6wxxXfNQXjO+ES0GgeTU0CMo5FNUuQnlvVCaNgUXaSYSnE3AQArLVkdJxtOkb9Z5Tl1K7jyrbIAAOBnuYMftGbeVEEAAG59cPQeus1trbhxGSpmAIDF4t7+Awjwiu+eCzmytSBe+fOta7MAANXtGlO17RtWYOSbZL1DFxdfx2NdBQS4nG2f8GQDbgMAvg5HIVQz0bkBN7bkhv+/Wd9sPUJyTbFuOQwlw17S3FV3XgnNhxbWPEA6N2ZdAmn7ND1FTOc16o5BDbsGAAh+BKovZxF7rEjEwRBeeDsg7bGiOu11GLGEyVO7Ww+LVoAY/CzXvmx4TuMSKAgAwPH45iQvsQTBvjfD3+lE49Ir8pIcADAxwbIEaftPkLZ+AyLxk+tXQ2YEfrKJSp0vagUA4Bapk+PSIn6Bkir4Wv8a/i6n6wpfZEVfuZytkKK2OlwFABx2XUuViBtcPUJpd5QMmewYD44Xxhhd9hiiq82bTz4AACAASURBVF909jxx+M7ktTG6BQCYAS2yfe2KZRxugXlWAAD8LNd2DvNc5iRQEACAG5cp5jM16DGILQaZk2ARl+YAgPbJJQJLadt3iNf+D/HdixPhHmVJewUFmtMKAIDkEJ49hr2QNJsk+BiJp7/rOfB3/J0zw+ZydkbO9Do55ypQaFc3EkV9CQ2a5DhnjFy/Eg2zLnc8Vriv9UiEhkx2TNThudeAQqI5mfTeR7zQR7Pyi617C5GlDwPxsNmqtJc38ZrumuJsMUBGVheReddBju3ULjcLcloN9LnlRmIFAMDvTA7dmSxYt16uoiAAgIYZ5yFeO8NROYoV/VEy/A3Psn47ISwOAGSXMh0scTLl3/E/xPcsghze6KxPrBOT39iGJQAAmUdu/QqRBRMSwEizSgKLZRzocbEj1kZczs7I2U0AwGmFWNmu8drpIMVTjm53dAebZdXW21k3LBL1ur65cWeyWkFTmxe3FGqjZ55b/aVIUXrcR9Tk7pbiTCF6S4a/rtY9zb+7NQ5LAAB+Z3LszqR5QRVhxsIAAP53OuK7FzgqXjNsr4521MXGOAAAyNFtkLZ8BWnHNMR3zoYc2eLsi4SL809NG70MZet2ZPE9iK1/G5DjLo/KjeZFFmYw2PcWEPhoZ+Jytl/O7gEAAgLdzkeg13g7l1DWut1ScKz8BmkRmhvnHsj/udd4+LucraWLaHDhzkRcJyUj3tLUPysyeU2Bc2t/WKVwJoG+PUsRnjMGxFnkZOLjaCptfpbbf5Y7ucYLrS3XAQC34go7/apQaBOvpT9uXIT0voRoGYfePGQCJ238kCn9XiDq0zs+PfmtvHwTmBKePRbkLtFcE61vf9fzEOhxiW0i4HIGI2e0U86uAQAO+2GnLlJXTLJ1KsZWbCo3zj09AIBrrhgmw5vpnRsOAGiTmL/LWSyctVXJNbm3G4XQwEesGgZcG4eF+4Sf5faf5ZYtOA9W5DoA4NYmtVKx8eC8a+qyGxchtwAAUvpja99AfMd/HA9HqWkyXMpk9T6huNXhudc67kfskviyNyv44Gt3BEL97wR8ZbZ0jcuZgkrbJ2e3AACrCb/0LD43zgM9irGeseTL685LrnbLDrfuTFa/0GqZL1csHQyaoruzbqy10qM5cWt9WX7XKBZLBn5nsvUs1/IdKtY8HAAo1pm1YFxuXPgcBQCkOkTXvonYujchhzc5y6hswfw4UYXVhzL1mQi2IovuBFn/NN8kwNfmAAQH3GNb6EAuZ1pd9sjZNQDAYsIvPfvPjfPAjWg9ha7IuaWguWE16QoAYNDVodDXjda97tb6svqu4dY47ADK+Flu31mudV8UY77mCQC4YFboxcXjxoXPEQBAlhBdOTmh+DdrJVR9VVp9KCstJg60uxnHQvNNAthlYeDDtpGRcjk3XhwslrNbAIDVhF969l7RngcZQih0Rc4txcausyDfGuQAgPoOtXpeimV9uTUOOwCAvQ8n/M5k951JfccVTw4OABTPXFo+kmK88ElbPkdkycQEcz9PqhKw+nKR2iC7aC+6q9m7A/ir/oBgn5tU58JoBi7nhDuAlXJ2CwCw63KpZW0V43mQbdwcAMi+Guw8C3KtPw4AqO9Mq+fFLcW5WMZh5zean+XWn+XqO6x4c3AAoHjn1vTIiurCJ0vM7Dy28aOiDdlnesKzVGD1oZzZhNywFpGFt7GQikBzjA4AQAwh2HMc/F3PtWMKWZ1cztbK2S0AwO79mG8BunEecBeApjPiloLGXQDyf54LHTjSeri4tb6s/ra5NQ47AQB+ljeuYgfuTFr3i5fzNU8AQPAjUH05At0v8vLc2d53Ny58drgAMCbVedcjzpRM2Xa5WduAACHQEr7Wv4ZQ0gnRNa8A8Yi1TeSpzepDOVdTsQ3vI7r8KciRzY6NrZAaEkq6MFcAsaLG1m5xOVsjZ1cAAEFkZ1ageoytayTnHl37GiLLHnP0++MKCeDmzxBeeDsg7XFOzjruJMWq2DQBh6M7EJ4xGvG6Zc7NAwBf65EIDZmsu00OAOgWWVoBq+8axb5P+FluzVlubtV6u3TzBAAsjm/u7SWQu/fFAAB4U/lPKP1iy+HwV53BLiSU3JgPqw/lvHuFSBlXPsusNOTIlmLdVjnGJcDf4RgEa+6zf9xczqbl7AoA4DJ3jRvfHzcAgEIfZ7ErNsoH0Gvj5ACAuaPL6ruG19aPIenxs9z0WW5I7kVSyHUAALKEhulnIr57oaMitTp2qqOdd6gxNy5ClloAyBILOSdt/arwX/4FH4SSKvbS7+98YtaXYDfmw+pDWdPSlSVIW79EbN3fIe2cBUh1mop5PZMQaIVgzcQk4GP7eLicDYvYHQCgBMG+N8Pf6UTD/TZTUNr6LSLzb3Q8TKrT36DoqucRXfGMs65ioo65denOJBpkxze65uK75iA8Z7zjVmFGXR04AGB0phPlrN7nzQIAUETOz3Jzi6+ZlnYfAADgBtGL3X46xbCe3FA4rQQAYmteQWT5k0A8XIDT0fjKX9EfvvZHw9fuMNVwcG7Mh9WHsu6JaDzYpM3/hlT7M+TIVhBoWKzJ1+EohGomOj88LmddMncDALDy26hrsI2Zpe3TEJl3HeTYTiPFDZfxdz4FwX4TDJfXWzCy5AHE1r6ut5ip/HrntmH6WYjvmmuqTb2FxbJeCA2bAgIqnUheA5w4AGBuVVh912hWAECq6PlZbm4hNqPSBQEAhGddArpcOJnEiv4oGf6GbeG3nByLXW25oXDqvQjlGrtbH/+8cyH4IZb1hK/twfB3/gOEks66ps6N+bD6UNY14CyZyaVD2vIVpK3fIL5nUSKagxwzW23BlKc1ERo0CWJ5b1f7xOWcX/zNEQBw65tq1Cfb6AZyZW517ntX+hhsj9CgxyC2GGRUtLrKuXHemXE54QCArultktnqu4Zr3ysKOTvocXPCsLA0P8stFGaRVVUYAMCcqxrNtJ2TruDwYebcyKxryY0D2CoAILLoDsTWv+e+6b/gSyj9HY6Fv/NJqq/8+WbPjfmw+lC2bnXurSle+wukrV9D2jkTct0KyLFa71oJuOznnW9+uJz3SscVBcxfieA+DznnIpJlMbhhrSeUdkfJkMm6AVND3xrXzOv1PUhElz6M6JqXDQ3RcCE9bgqGG9lb0BVLDF85gjUPMJBeb+IAgF6Jpee3+q7BAYDc88HPcnNrtVhKFwQA4M5hFkKwz40g80JHE10wiNl29wIIYgAERMDfAmJpDwiB1hBbDmNKolg5xHXrBDcUTisAgPju+QjPuRJyeJOjU5vWmK8M/naj4O9+Ach00oqUcGl4wlEWbqsPZSvkoKUOMo+Vtn2H+K75CUsBch2IN2gp6noeoz6obnS8ucrZFQBA5yuxHeshPHsspG3f2lF1zjoFfwtG9ORro18p09vReO10hOdeAzm6XW9RU/lpbKHBT2muw42zABAQ6HoOAr2v09xPMxkbZpyHeO0MM1XoLiuEOiM0+EmI5X11l+UAgG6RpRWw+q7BAQB989Fcz3J9Uiqu3AUBALhzmAFuXLTp8hSZfzPk2C71lST4IfhKAH9L5ncnBDuwUHB0OAklXSFW9DX1oqzWAa8CANHljyO6+kVAdiGuvOBnF9Vgn+tBod2sTG4AZVYfylbKQ29dZApHF0pyNyKCKbl+deM+dGGd5Om8192TmoOcmysAEF32WOLb6mQ4VQfDH7px5jHFutv5CPQar/mT5hYfAz1QlAx7SXM/jWZ0S3kTWwxEyXBj/A8cADA624lyVt813FpDxcQv1hzOcnOr1tulCwIAcIvsJWFa+BfLFbV8S8J603QR8JUyoEAIdYRAYEFZNcSSLhDK+0AsrTZsOunGZci0BQAz4TwbZAXgdKK+B3qOY6H77EiR+bcgtumfdlSds06rD2VHO6+lMakO0o6fmQsSIeDxuhWuk0YWCg+AFvFpzlNkcvYqALB6yQL8/NUnOPbsSxCur0OotAwlpWWap5FiT0cW3+e4NY1YORQlw6bYbhXnxrzCgGm93LAeDbMugVy/SvPcWZHRqUglbtw9SD5mHoU4AGBuhVl91+AAgLn5yFm6yM5ym6TkiWoLAgCI71mM8OxxkMPrnRWaEECg+lIEul/sSLvxnTMQnnuds2FtBD8C1Zcj0P0i3WN04xA2CwC4ZcIJMYQgKf9dz9UtZ60F3CDLtPpQ1jpWN/PR65q04QPmQsD4BBxOZveAw9013JyX5eyGopgPGKrdtgXvPv8o2nXqit+edh4+mPIkardtxjFnXIS5//sBdbt2IhAMYdiBhzMAoE3Hzpj78/c4/IQzsW3Tesz88SsMPeAwtOnQGQt+mYa6PbvQsnU7tG7fkc3vQceczP5061ItkG92/9vha3+k4fWmVtAt1zGjgJ8ba5CsFfxVpyLY91Y1cZr6PTz7ckjbfjBVh+7CJvlXOACgW+JpBay+a7j1rSomCwCtM+rls1zrGIsxX0EAACRYN/y9qF2xrBqhwU87YgVg/eu/+pIkXoHQwEcgthyunjkjhxcBALfcSXxtD0Vo4KO2vVC59eJj9aGsexG6WUCWWDzw6NpXAanesZ40FwAgKVAPytkN5Sufojjvfz/iyw/eQFlFCxz6u9OxbsWSpFK/ffNGBEIh1G7dzJR8yjv0wMMx84cvMerkc7B8/iz88v0XKKuoxIDh+2PB9J9w+IlnYdrnH7EpItCgW58ByelyA4ikxu0OkclI59a96bjrmNEoB9FVz7Pvk9NRUOy2nCRrrMiCCY6Dr2aJoTkAYO6ItPquwQEAc/NhqLQHz3JD4yySQgUDAEQW3YnY+necF6sgwt+ZEO0/2dq2tOVzRBbe4XgMZTM+e14EANxYR068TkmbP0N44e2AtMfWdZpZudWHsqOdt6gxadNURJbcDzm6w6Ia81fT7ACARnF4Sc6FBgB8N/VdpvAHgkHsM+JA9ndKpPATANCxaw8sXzA7DQD44t1XMOKQozDrp69Qt3sX2nXqwgCAVYvm4Xd/vBwfvvwM6nbvxAmjx6W5CbimeFIUhP63wdfuN5bvQ1es82gUJvgNiMckPGe8sxaFjX227c4kSwjPHgNSpp1OZu5K1FcOAJibMavvGhwAMDcfZkp76Sw3M06vly0YAMAtBYdNoM3m23LDWoRnX5HwL3YymbhcUDe9CAC4wVJNLP+hYVMYUaNdyQ1gg8Zi9aFsRD7kmy9HtoEu6WSSnwj1twtyeAPkeJQMkxHsfb2tET2cfB10CwDgcta+OgsNANDec205FYsCchHYZ8QBaYXcMpVnR3VFDUJDnraW/JaUzrlXs1CiTiezr86umMoTbmETGEOhDaPLn3Q00g2bcxOuksqa4QCAud1j9V2jOQMA/Cw3txabS+mCAQDcMnFWJpqR2/SbAF+7UZbOPbFoklJKG9LpZMb836sAgBtxqs2+HKitC7cOMrsBANrz8foVkPcsQbxhLeSGDZAjmxIvWlIdZKlBs3mrr82BCA1+Rk2Uhn938rXNagCAyzn7tJuRc7EDAGobxS3Fk3zQmY/twIctc7ci657Yur8BsqQ2bMt/N/vdiq6egujySYBMQKiziaLc0DwQKGNFkrZ8AQK6nbK0Su2zEOqA0KAnTI2FAwDmVgEHANTlx89y689ydakXb46CAQBIxJHFdyO27m1nQwylzC2h2oHe18Lf6URLZpy9/M+/EfGdc1wZk9nLhRctANwAAPTGcNa7uNzgjlD6aOhQJpZYerUPb0J89zwgWot4/UqAXu0jmyHHY5aziNvNTk2X0vCM0YjXLdM7fbrza45FzeWsW7bpl37jMb+bOwBA7npkFYN42NQcGCtMIMAhCNXcD/i0RzBo0pYsIbJkImLr39YMNBrrb45SZHnY50ZTlkt0x2iYdZnj0QCUETEQoOZ+iJVDTIkmYTI8EfRg4kaygl+CAwDmZs7QXSNPk249nBgiAeRnuanFo/nOZKqV4itcUAAAi207/wZXEODk1Ap++Dsci2Dfm01dLihcUnT5U8775ykDseBywQEAbRterBiAkhFvacusM5db3BFGAQDXojAQO3WHYxCsuU+nhLVld9JCSYtLCZeztnnLl0uLnHOVb+4AAL2WNxAgtnOm+YkwVIMAsaI/gv3vZH/qTaRoRhbeCWnbN668/FN/xfJ+CA19zrTrWHT544iuftFx8sIkCBBohUD1WPirTtM7DSx/dOVkxNa8BDm221B5s4Ws4vDhAIC5mWiuAAA/y82tG/YtdcAN13wvC6+GggIASDzumRamT44QbMfIAQPdztMFBBCDLZEkxXeSyX/ctRkXWwxMRDcw4ZfOAQBt02fWjzNXK+xCQcSRTofHTOmQ7kOZFIPpZ4P8hB1PvnKE+v0Zvg7HWN60k+CkJosSLmfTc6xJzjlaKSQAYPXPM/HmeeNZT2uOH4WuI4bgX3c8yv4+6pYr8cW9T2D+R1/g6LtvwOCTE3uDyiz/dhoOueYS1G+vxTuX34w9W7bh1MkPoG2vHppk68b50KRjYgj+jscj0HOsNl4AYqle9VfE1r0FObJF0zhtyUQhiHuOQaDbaNPVu/XSmd5xkVkBBHtfDbFymKYxEecCRTGI717o6l3JrKWkMlgOAGia9pyZdN81VJpza1/otgDgZ7m5hUMRYtocjNDgp0zX09wqKDgAgMgAIwtvh+ww23nOiRdDECv6wdf6AIit9oOvxcC9gIBitrN7AaQd/0F85yzIUYobLru7jiy6XLhxwTPjl0tCd8MFgDE5dzsfgZ5XWTbv0tZvQab/zB/exWTkUHbTlceusJ6OuWHoIO7kcjaxMXTIOVsrhQQAfPPIZEx7/o00BV/pc7QhjE8nPJgGAMx+dyo+uXUiRl50pikAgFkBzLwQ8dpfTEyERUXFILMEoHPa1/rAhEm64GOVE/8OvbKRwhnfNa8g7hZWAPSpkiNrw+jqF1yzZtjbFxFCSRV8rfdjl3LixxECbdjPZEUl1U5HfNv37L4kR7a6qvhTnwR/SwQH3Ml4JcwmDgCYk6CRu0a+Fj0DALjs/tyc7kzmVmjxlS44AIBE7Mblqpim1qrLhScBgOlnuUO4GOqM0KBHTZEIJW5JUsIkcu2rrplEpu4FI4eyuyCeALFyECN0Ui6eZvd2bM0riDBmavv9nfVwGXA5G59ZPXIuZABAUeaVPtIrPyVS8LNZALTqVpW0FqB8lOeQay7FP8bfxiwATnjsDvz35b9j7fQ5zBqgrHUrZh2wftZ8nPHSY+i271CkAg77HASEF93leHhS4zNfACV9pQj2vgH+zidb1hlGNjzzYsT3LLGszuKvyFq3MQ4AmFsxRu4axQIA8LPc+Noxe5Ybb9n7JQsSAHAtJq/35xOw8HLhRQAgPPcaEJuwG4kBL/s8CCJGMpLoAhFdMcl19xGzAAB7GXTLDYB13px/cHL8BMaseAbRta8CUr2RKdVdRqwcipJhU7QxnHM565avUkCXnLO04gZILZQQyDgJYnnvZI+sBgDK27bG+tkLWP2dh9TglGfuw5Ivf0haDOw7+nQGCFCi30pbt0Rk/s2IbZrqvuWb4dXgbEFf20MRGviotj2uo2ux9e8isnSiY98qHV0ryKyMOMwK0L5xdBwAMDfNzRkA4Hcm42vH7FluvGXvlyxIAIDEGl36EKJrXy8AkzZvTbKVlwsvAgCkQBMHA2R3+BdI+Q/2Gg9f+yM1L5wEb8QLoFBzboSiytdRo4dyQZik6vUPThFEbOOHiBGXR91K5xQbA647XM6at9nejAbknNlKoQAA1K9MFwAFFMjFAZDLBUB55S9r2wpvX3IjGzJZAVCi/y9v1wb7jv4D/nH1HUn3AfotYWp7JeSGNQYmo3kVsVrpbLIu514NacuXzn2zvDp9YhCBnuNA55tViQMA5iRp9K6Rq1UvuQAwnacQ3HiawZ3J3CotrtIFCwCwsFtzxiK+c3ZxSdzG0Vh9ufAiAECmVOGFt7tsktroB9nmIPjaHgSyDEiaozfyRpBParz2f4jvWgA5RrwRhZmMHspuh6dKk6bgh1jWE2LLEcw3VSitTntFJfPZ+O7FIMsjN+dELO/TyAqe8JnVkrictUgpPY8ROTdRtOZcBQLunEzZLACofasAAIUEUFH46U+FFFBpQxmv4g6g/D9/fdawEigyT89x8Hc9V0NmY1lY6OHZVyBet8JYBc2iFIWRPAyhgQ9baoXBAQBzi8foXSNXq14DAPhZrn/9WHGW62+1eEoULABAIuauADoWmg2XCy8CAE6Ga9MxO57N6ms3CqGBjxjqf0Eg2oZ67kIhepWuvhSB7hfrbpzLWYfITMg5tZVisACg8WRyAKS++KcCAKmRBhTXADL/T02RJfcjtu5vBWfFpGN12JhVgK/d4QnTf5sTucBFFt3pbjhlm8dopnqhpCvjiEl1pTFTn1KWAwDmpNjcAQCSHj/Ldawhi85yHS0WXdaCBgBI2k4ScHl3du1BtL0IANAc0uUntv4d705nAfVcd0iblL5zYirtE2mGuJPL2Rk5FwsAsHXZSmbSv3PdRubnf9x9N+OfN9+XDANI40x1AaCwgKnRBJToAU2kLksIz7220TLC5Ug42peEIzkT+/spy4hJ1TrN703ZJcQIw/pNAAHbVicOAJiTKAcAAH6Wa19DZu5M2lsp7pwFDwAwhY6/LORdhXZdLrwKAJBpbmTBhII2rffKZ8UMAMAAPE5MpTrVgr8Swf63wdfuN6p5c2XgclYXnRVyVlopJAsA9ZGbz1G/vZaR/yluAgQKZEvsAjt7rCuRWMyP0p4ahNLuCO0z0XyEGJ3d4/emDIERQXL1WPi7nqNTktqycwBAm5xy5eIAQEIy/CxXX0dWnuXqrRVvDk8AAESMxl51N37IzQsz1iKRzpEvm1hRY/kq9SoAQIJw44Ju+QQUQIVixQCUjHjLVE84S3ge8Qk++Kv+gGCfm0zJmApzOTsjZ7e+L7k4AEwvHJUKFP//XKb/mcWZH/q86zkIQPFIbDyfVeed7k30eELWcLKkmr2oM9jgIpkpLw4AmFtBHADYKz9+ljt3lptbtd4u7Q0AgGRM5oXzroO0hYiX3GF4L7SpJtI/9nLY+gBbuuZlAEDa8TMi825gJlU8GZcAvV6VDJkMUj6MJv4qmEty1rrucDk7I+fmBgAY2fccBGhU/mvuh1g5xIgIrSnDQQBADCFQfRkC3S6wRqY5auEAgDnxcgBgr/z4We7cWW5u1Xq7tHcAAAUEWHAzpM2fN3tE227ln8TtZQCA+l+MJpBCsD3E8l6Qtk9z5MsjBFozEkCx5XBT7cV3z2f+waQY8JSQgB2uO1zOTVeXHXJ2w8LILQsAo/uVXWLJEmDH/5pdWDqhtBtCA+51V/lPmbjoskcTYZXjEaPT6c1yvlIEelyKQLfRtvefAwDmRMwBgHT58bPcmbPc3Kr1dmlvAQCNIAA7zNa91fwOs8a1Ruy1wQH32GL2n7qcvQ4AFFsoSeVSKW37FtFVzwOyA5YwZDrZ+1r4q043/aVjF6SFd0AOrzddl9crYErpPg8yE2GrE5fzXonaJWcvAAAEtkXXvIL49mmIhzcCUn269ZzggyCWsFBoQqgD4K+AWNabKa3+TidasyylOoQXToC05d/NBLQXIFYOQqjmAVv2tplJIWLA6Mq/QI7tNlONZ8pS6N1gnxvg63CMI33mAIA5MXMAoKn8+Flu/1lubtV6u7T3AIBGeScOs+eaGdGbALHlrxAacLcjlwuvAwC0VIoDRU2fd2nzZwgvvB2Q9jjy9fF3PoUxJ1uR4jtnIbzgFsj1q62ozoN1CPC1OYABeHRBtStxOdsr54IGAGQJ0eWPI7r2TSAe1rnEBAS6nQ9fx98hPGcMKKyqWtJimRBd8Qyia15qBCHUavTo74IfvnZHINT/DsBXZmoQJHdZqrMnVN2iu4rcEktgcgv2u81RCwwOAJha8uAAQHb58bPc3rPc3Kr1dmnPAgAJ5W4hIgsnsD+BIg87RH5sXc5AoOdV7MXGiVQMAIDnQQDBD3/H4xMKeOO8x/csRnj2OMde0sWyXggNmwIKoWRFitctQ2T+LYjvXlD8+zZVYA7vYS5n+76VBQsAmOXKabT4EVv+n6UAAG0DaevXiC57BPG6FVZ8RgqqDiHYDoGe40xbTpASGV0yEfG65ezbKPjKWcg68mG3ylqILEMiSx6AtO274rPKEIPwd/w9s1ozC8LoXWAcANArsfT8HADILT9+ltt3lptbtd4u7WkAgImeXjvodWHtq0X6uiBALOuJQK/x8LU91NHVViwAAAMBPPjyzC6Vva5mAEBmaphxHuK1M5xZD75yhPrfDl/7I61rT6pDZPF9iG36GJBj1tVbkDW5t4fB5WzLiihUACC6/ClEV79gWLFTOD/gb2k5AMAmgtbj0ocTEX10WyfYMpXmKqVX/zYHI9jnetMKOnNZm3kx4nsWJfokhhLfRlmCHaEEYxveB60XObLZnAwKorSL39jG8XMAwNxC4ACAivz4WW5ugfHSTSTgfQCgcUiEkEWXPQZp2/dFo1AI/pbwdzkTgR6XOPbqn7pCigkAYFgRhadacCvitb8U9suzhktldPUURJdPAuSoI581X4ejEKqZaHlbiVfBx5IvXpY34HKFbu9hZfhcztYuhEIEAOj71jDrMsj1qwwPVon6QebnVroAZHaIWe8tuRfxnbMNgxWGB2lJQZGRsQZ6XmkZME/h+uhlnoARCusbGvI04rXTE7wpsV0IdD0Hgd7XWdL7ZCUKIENArFRnbd0O1UaWaf6qM1y7JyW/scRxM+86xzkWikVxLpZx+NoehtCgx21b/fwst020za7iogEAlJmji0V06YOQds70Lkmgrwz+Dscg0HOsrX7Caqu92AAANl5T/rFqEjP7u/ZXDMawzV6LlphtVFN5IgkLDXrCHuJJmpO1ryG25lXI4U2FDc5okhYg+CsY+VSg+gpX12sPcwAAIABJREFU93Bad7mcNc6eerZCBADoRZesahBvUB9Ajhxiy2EoGfYS4nuW2goApCpNZMEX3zXHI0CACLGsGv7uF8Df8XeG5ZytYHTpw4iueZk+HghUX45A94uYTGLr34a05QsIJd3g73QCIovuavzuxxMuAh2OSTd5lyU0zLyIKfT0gMD6qeI2yAgjV/wFsS2fewYIIMWfuCqC1Vc4bu6fbf64BYC57cABAB3y42e5DmHxrLkkUHQAgDJQdqCtegHS1q8gR7Z6QKkQQCbfpPj7u48uCKWhKAGAxgWSBIrIGsB1E3QRYkVf+Lueq+tSGV31HKIrnnXICkCAv+pUBPveat/XlC67Gz9EbO2bIJ4D9+dF71BFCKH28Hc6CYFu5xXEpTTrCLic9U5sk/yFCAAkFUgTo1MIP50CANKAewICdvwHskPkprrE5CuDr9VIBLqfD7FymK6iWjMnLQDkKCNiJL4fsuagewH5szcBfVNcBFJDXRJJbGTh7UyOYnk/hIY+p52/RapDdOWziG2aCjlMrgEORJrRKiDKJ/gglvfVDGzoqdpsXg4AmJMgBwAMyI+f5QaExosoEihaACB1iilmurTxQ0jbf2oEAwrnUCMEX6wczA40Mh0qpFTMAEDmxVPaMc3hlw8BQqAlm3N/lzMMvawzn9HZVyC+a64jyyZhHvwX076uWjpLl93Yhn9A2vI54rsXFbC/sAgh2Ba+1vszgMQu5UCLzIzk4XI2IjWgEAEAPX0iCxV/1ZkIdL8goVw2rEd89zwQB4DYcrhjFgBNpE8X2k1T2at3fNc8d/e9GIJY0Y8R+/k7HGs7oEffczIhl3b8FxBEFqJRjjewOaEwrIK/BSLLHk1zESDQgIHAAAI9x7B49+H5N0Da9CmrQwESjKzy+M4ZiK39G6Tt30OO1rr3iEJhKkuq2FkZ6HI2KOpEISYOAJibFQ4AmJNfsznLZRlL5v6CxXN+wagTz0KwpNSc4Jpx6WYBAKTOL20SactXIIVP3r0QcQpzZMJkUvfa8ZVBLO0GsfJX8Hc4moX146kAJCDVIbb5M0gbP2Ls9IlYyRZHlmBz3x2+VvvB1/FYQ0p/AUjKlS4QyEHWPHQ5lutXJi6kblhuiCH2Ikcva762h8DX7rCCsNaxalK4nK2SpPP1NEw/SyMYKMDf+SQWJi1XctoCIFc/GHi/+RNGeBpvWGfvWS2WQCypArlB+Nr9hoF6aqbzls8y+eQTl9GmT5IhjumRgKzDiBsguvpF1ifFRSDV7YMUKDpXwnOuZK5U+dy2oisns9+1uAfQGAkgim14FxJZaOxZzjgJbLMOEPwQgm0gVgwsym+s5WuGV8glkEUCxXiWb1i1HP/+4HXs2LIJFS1b4+QLr2J/8mRMAs0OAMgqJqkO0q65kHcvQJyUi7oVLAYvY8dtJMaR4zH1ywcdXL6SRBP+lszsTgh2YDFp6VJBZnp2xv42tgR4qWwSoAuPtP0HRhjI1gS5kcRqkXcdJOefTME7sJcbobwPxBaD4Ws5vGBfLry6Atir5Z4loJcqObod8bqlQDyavm/leGN0EBUwh16ZxBJAEIh+m80fvYyKpT0ghDqyl32xvE+znEMuZ2/skIb/nd4YWlOlv42h/uhV2WuJfZdrpzNrBXnPUrbv5fAGBgbmP6MFwFcKQRAZuz7taSLoFOhsrtinIL/PdIGne4ivxUD2LSL3qMjie9k9hL3sV49FePYY0Msze+1nnAGxBEggx6EQt7JHj02fMqWaIhbQeZYECUq6IjTwEYgV/fUtBboz7ZyJ+I7/It6wBnL96uR3V5blxm9uDktLkr8Y2Pud9VdALOvNoh2R9Qndk3jiEuASsF4CXj3Lt2/ZiO+nvodVS+aDfV8AhEpKcfy5l6FTt57WC6qZ1MgBgGYy0XyYXAJcAlwCRiTw/vvvY8qUKdiyZQtEUTRShekysVgMpaWl+P3vf4/x48ebrq8gK5BlbFq4FG16doc/FNTdRa0AAJn/B/d5CL7WB+hugxewTwI7d+7E+vXr0b9/DmVclhCeey2zhCKFH2IQkIjwUYbAFPlHEVk4AfHd8xnIEexzI3uEiCy6m/EHUCI3Ln+7wxFd8xoDC3xtDkRo8DN5B1VfX4+rr74azz6bcDXIli699FI8+uijbI+6mRYuXIjTTz8dM2fOzNmNO++8E3/+85/d7GZBtT1//nzcddddWLFiBXw+nyt9i8fjEAQB/fr1Y+uoZcuWrvSDN1pYEqjfsxvfTX0XS+fNhBRLj3jl8/tx5Gnno1fNkMLqtId6wwEAD00W7yqXgFkJZF6QjjrqKLz22mus2rPPPpv9Sf/ftm1bs03x8i5IgC5yEyZMSLb83Xff4de//rWpnlx55ZV48sknTdVhVeFjjz0W//znP62qzrF6Gn4+AXJ4S8JtxV+O0JDnmGVYWpJlrPp5BkR/AF2HD9LdNw4A6BZZQRRYs2YNnnnmGfztb39DTU0NHnroIaYIZU2yhAhFOdr4caOLQGPkmD43ALFdaeR/wX0mMk6BZKQYAgzi0QRwEA8nQQIifsyXOABQEMvEtk7QujvzzDNBSrjbqaqqCt988w169874NrrdMd6+oxKIhsOY+dPXmP7dv0B/z5UOPf40DNrvYEf7VkyNcQDAA7OphYzPagIVJ8Wixl6d68VK7cIrVgxAyYi3LBuKGslWtn6qzp0YRLDXePi7JJRvO1Ou1xF6vaEXkQsvvJA1zwEAO2fB3rqLHQAgC4APPvjAsBDVvjXZKla+rdn2stUxn3dt3IwV3/8XXUcMRuseXfOOU+37p0tIGd8hsxwAkSX3I7bub9pD+wkii+VOr9a5EiM9nTMW8Z2ztQ1NDCLQcxxo/goxLV++HC+99BJeeeUV0N/JtLVbt2748MMPMXToUNUuJ/zwKWpgC/ZnJvmfEOqEyNKH95IGDnockcX3gOKIU9IaIYADAKpT4ekMBACQ1UQhpK5du+Lbb79FdXW1o9355pHJ6HnwSHTbN/e+q99ei3cuvxnrZ81nfTvjpcfy5s83AC3t6RHA1mUr8fYlN2Lnuo2orOqIUyc/gLa9euipoiDyEgg1f/qP+PnLT7BnFxGP5k+DRx6MQ447TS0b/z2HBDgA4IGloapEEgNw1z8i0PtaD4ymaRfVLuUcALBmWkmxP+ecc6CYa9bV1bFX/08//ZS9qj7xxBOsIcr39NNPp70k04X0rbfeQrt27ZJlKK/av5PZ+EEHHYRHHnmEtUOv0VdccUVaHanmo0oflRHTC/bw4cOZCSqZKF5++eU48cQT2Rjuuece/OlPf2KmqcpLd6YC/OqrryYtG6yRYmHXwgGA/POj9q3JVtpJAIDar99RixXf/Yw+ow5CoLSRUyZLxwoZAKD49Q0zL2QcKloT8ePQq7Wv1b5Zi0SXPoTo2tc1ggoCY40PDXzYeSI/lQGvXr0ab775Jl544QUQKKv4tFKx1q1b44svvsCvfqWPHFiObEFk/k2MH4GikoQGPcGsBKJrXiaEIEkaaCRCAAcAtK5gb+ZrrgBAtCGMTyc8iPkffcEmTk2hNwsA6G1Pz2ryPAAgy1i3cim+/MebjOBPa+repwa/++PlWrPzfBkS4ACAB5YEBwCy+6yqXYC5BUD64laUw2w+kFu3bk0qyn/9619RUlKSdAP4/vvvmRJP5Xr16sVABEXhpsshXWLnzp2b9d/37NnDytILAwEICtBAYEBqSq079d8JYKBXMjKRzeeDSq4Md9xxBwMGTjnllKSP54wZM5hPrdu+qU59ZjgA4H0AgEYQC0fgDwYaSSmzj0nt+6drzVlsAUBtky96eM7VkMPrNXcll0WFtPVbRBbeCrIC0JLEsmqEBj/tSMhSLf2hPBs2bGDWK3/5y19A36VsySgAoNQVr1sGuW4Zi2IQXTEJ0VXPs5/8nU9lUQ0ii+5kMiRugGDNRPhaj1TtPgcAVEXk6QwcAOAAgJsLeOvGdfj6o7+BGP5TwVAtfWrXqQtOGD0OJaVlWrLzPBwA8N4a4AAABwCsWLWZFgBUp0LulGkBQBwAmcokKemZr/dUB72yH3300Wmv+sq/kykfAQDKK/+qVasYGLD//vszsp/U/+/QoQNrM/M1n17E6JLy008/MRDhv//9LwMbUvtD7WWzXMhGTqUAGopMqf+HHHIIa/udd95BixYtWP3XXHMN2rRp00T01OeXX34Z7777Ln75JfHCSS92Bx98MC644AIMGTKEERqlJjJtmzZtGghc+fzzz7Fy5Ur06NEDI0eOxOjRo3H44YcjFAolixjtoxoAEA6H8eWXX7LXR5Lrtm3b2BgPPPBAZllxxhlnoLy8PK3vhcQB4KYLgBV70Mo6Ch0AoLHG1ryCyPInEz7nWpKvHKF+f4avwzHJ3HpN/wV/JYL9b2NKcCGkHTt2MLN+4tH4+eef83bJLACQ9s0hAGbutZAb1jZpUwv5n1KIAwCFsIrs64OXAAAynZ/2/BtJYWSau6e+hHceUoNTnrkPpa1bIrXcyIvOxL6jT08z51cqTC2T+ap+7H034+uHn83qApDZL6U+xaog03ogW3v0b9nqOfruGzD45L3fQ8q3+ueZePO8BBku9fnQay/Fxzff5ykXACL4I8V/2byZuhV/ul916t4TB/72BHTqVp0XKLdv53i/Zm4B4IE55AAABwCsWKa5OADo9Zwup+PGjWPNKC/pnTp1Ykr1J598klS4U9mTFasBUvJTGaBT//0Pf/gDRo0axZR1Kqv8ZsQCIBMASAUeqN+Z3AWKQk+gQSqzdqZyff/99+PHH39s4lt+0kknMauD9u3bM7kQOk2yIDcEUuCzJQIPaJwErPj9fpaFrCDuvfde9l+udO655+Lhhx9OtmW0j/kAAFL2b7rpJjz33HM5+0EuGgRSpMqr2AEAoaQzQoMmNSXls2LT2ViHFwAAGn5k/s2IbZrK2Oq1JLFyMEKDnmKv1JR0mf4LPvir/oBgn5u0NGVrHnKx+uijj9i+/s9//qOpLSsBAPbNaliL6JpXmFUAhRRk/AmNEQLUyP80dbjAMvEoAPonxAsAQC4FWhmtoiRbBQDUbd+R9KnPJVFFuc+l/CvlKF+7PtV5AQfKm8ovkNlmzfGjcNSd1yNQEkpT/rP1rdA5AIjUb9q//4k5P3/fhNlfbfWGSsswYNh++NWvR6G8kkeKUJOX2u8cAFCTUAH8XuwAgFERq12AC8EFwOjY7CqnJQoAKYCkSCom99dffz0+++wzZlqvuAAo/VM4AJRX+cx/VzgAUt0OMkEArRwAagCAAlykhoDKxgGQqVznk/Xzzz+fJEekcEnElpwvxBTVRSAAEXudcMIJDDSgOi655BLVKb3lllsY+ELAgdE+5gIAKIweAR1awl+ddtppbO5JGaHEAYDE1OUjAcym5Kb6tGd/xRbg73wSgv1uy7k2aK9Mnz4dv/3tb5vkUfv+qS641Aw2uAAo1VMIuvDssaC49pqSEECg+lIEul8MacfPiMy7IRnGTq18Jniglt+O32mvEcB566235jT1z9Wu1QBAajvkHhBb/RIDBSgMpAKw2CEDt+rkAIB+yXsBAMh8wT/kmkuavILTa3+q4p7PAoDK5/PJV2uPpJyp2Kcq3rPfnYpPbp3IJoMsDtTaS82f+uKf2g9qr9PgAWm8BUre1PKFCgCQFeSsn77Gf778OC+zf+YKptf+lm3bY/hBv0H/Yfu5FopY/84q/BIcACj8Ocp68czstpdJAI1OgdoFmAMARiVb3OUylWsyxScl/bDDDsPHH3+Myy67jMXjpnTqqaey3yorKxnpoKJAUxmymjjmmGPYgUTm/WQZoIADCqhB5r9//OMfmdk/JQrzRXwG5BZBvAkEDFBZ5be///3vGDhwYBMAQEsfKXZyLgAg82J88cUXM7Chc+fOoPjjDzzwQNJCgQCMqVOnJsMHFjsAkG+1p35X8wEATMmddUUiBntK8nU4CqGaiVlfscUWAxEaTC/d6W4mpPTTWiorK2Ng0PHHH8/WTWZ8eLXvn65dbCMAQP2QtnyR9D/X0i/mwz/oCYQX3qaZSFAItkdo4EMQK4dpacKWPP/6178YYLZgwQJD9ZsBAMjSiFwMvvrqK+YmtWTJEsbPkppoDdG3hIDbQw89lLkt0betEBIBJ/QtJIWUmOAz3avImoxcphTLqmx95gCA/pksdAAg9fU/VbnNpsCXtW2VfLk3CgDkAga0kABms1RQXu9pZrKRDma2l2sGM10XUmVR6CSAsWgU/3ztWaxZtkjzAhV9PlT3H4T9Rx2P1u07ai7HM2qXAAcAtMvKtZx6LADiO2cguvolxGtnJOIEyxIF/GGhgsQWNfB3OZOxIxdDUrsAawIAZAmxjR8itv5tyHsSZpLMVFXwQwi2ga/NQfB3PRdiWS8YCQPoiJylOkTXvglp08eI168G4g2JZmkMJVXwtzsCgR6XAj5tRCmkzMRWTUFs61eQwxv3+u+KIQihjvC3PQz+7qObKC5Gx0ovU9L69yDt+A/khnWQyV8402eYxuIrAV3yxRaD4K861fBFPxMAuOiii/D4448zhWvXrl0YM2YMe8GnNGLECMbY3bFjx7R/VxsruVWQSwIpAqTsK+nmm29mSrrP52P/RK4TxDWgJGqLOBKM9LFPnz45AQBSTI488ki1bid/T7Wc4ABAIrqKWhjAbEqu4G+JQI9LEF3117RXbEbC1m8CfO1GaZ6TzIxq3z9dFdsMAFBfosufQnT1C9pY/AUR9P2O716oLT+Ztfccx77VbiQCDgkcJGsNM8kIAECK/+TJk9k3LJdrUq4+Ef8HWSoQ6JmLKNUoB0Audy+lL8o3kvhmqN/kNvXee+/lFR+5Sk2cOBHknpYtGQUAyFLrjTfeYHKgMyBfOu644zBp0iQGpDiV6EyWtnzFzsdA9eW5I1vIEqStX4JIM+P1K+CrHKZ69hc6AJBPuU19IafX8Kph+5gGAHIp+rn+PfX1Pdt6UAMA1NwblDoJABh44lFZw/0VOgBAY/j0rSlYMlc9Kkx5i5YYPPIQDNr31yCTf57skwAHAOyTrWU1awEASLEnZU3a+g0gx/K0LUJsOYSZnZJSmy2pKro5fGal7T8iMu86yLHdOdvPxvKsFprLrjCA1N/okomI1y3P758qhuDvdEKjfBMxlLOlbP1UnbuMi7dSr9ocKC+TTOaL7spK9JTaR1Lcg33/DF/bg/OuSyLtiq58LgEe5UmkwAR6XQ2xxWCE54yB3JCd6TvX3FHVZIoaWfIgpG3fqqzZLB0R/PC1ORjBPtfrZvrOVK5T3RMyL7u5whyqbW6yJiAAgOJ7pwIAmREYMsMeKoq3kT7S614uC4DMdtT6T0zlZMVAiQMA2gAAklVWf3XBn76+BR8C3S5AoOdYtWnQ9btWQCDfnlQajO9Zmndfp31btHIoyBIjpZO2fqWZD0CbANwL+UfkfqSQko9/JBLR1t08ufQCABs3bmTcLWQ5ZCYRuSuNI5MAlOq0GwCg8K4EuiqWUGrjINcqclEiUDYzGQUAvv76a5x33nmqAAq1Tcp/ly5d1Lpp2e90tjbMugRy/SoGgIcGPcZAcCUl/r0dpB3/Q2TxXQnQXknEidH5ZAT73pqzP4UOABSyBQAJVSHjo78r5v6poIAaAKAnPGAuWXgBAPjh0/fxy/f/zrkO6VGEFP+hBx6OisoE/wtP9kqAAwD2yteS2lWVSGpFLNn78quhVaGkC4uRLFbUNMmtpnzmIs3yEgAgbZqKyJL7NYeVAgRGnpR8Xc8iY6cBALHlMF1mtXRJCNbcnzPOdmTJA4it+5t2ZdxXikC38xHb8L5uAICFCCPf3vpVGlZr7ixieW8EB9yTdR3nKpWpXKdyEGRaACgAQFVVVZoFALHmv/7666qvQJltqVkAUJgwYro30sd8AECmBcAjjzzCXty0JA4AaAcAyOIqPHsM6FuYK/naHorQwEctj09f8ACAEhowBzO9lrWYLY/TIf/otfgf//gHc+WhiCX0Am9V0gMAULs33HADnn76aUuaJ46Qa6+9tomJvZ0AwJ/+9CcQx4xW5V8ZKBEr0vcrM9qKEQCAuF0oEotaH4gbhdy+sgEPlkxAnkrCsy6BtH1agsCx97UQK/ojsvQhEFAnlvVkrkQKz4av1b4IDnyUud34Wo0E3dfypUIHAKjvaj75irl/KgeAYiJf1rpVGsGeFp98tfaoT+STv2P1uqSvfy5FXw0AoLqyAQax+oa0fnudA2DBL9Pw7/df18T4T+b/peUVaNuhCh26dGeM/+07d0NZRQu7t1qzqp8DAB6Ybk0AgIFx5PJBLXYAgNwkwnOvgxzZbEBquYs4CQD4Ox7HLgRyZIuuMeQK/xRb+wYiyx7VHq6rsVXBV84UGTm2M2s/sslENymYygh9rQ9AaPAkzQpVLg4ACsVHIfLIZ1/hACBzT3IHaNWqVRoHAHXptttuY5dX4gAgE1wyAVbMRx977DH2ck4hA8866yz88MMPbBTky015CUCYM2eObg6AfH0k5UErBwD50tJlllwcyE2BLtNE9EiJIgGQJQJFd6BU7ACA1igAai4AyjKN75qD8Nxr0l/ilP0S6ojQwEfSXvDoJ1JcyO+feBzItJhCYlJozm7durGSmzdvZi4qxNlASlomHwDl8QIAQP0k8DW86C5AMq84Oxnyj0isCEgjxZ++E8SdYXXSAwBQGFIiZrUq0doiFyQKiZqa7AIAaJ3Td1WNVDXb+BQLKwJmU5NeAIDyX3jhhQxwzZcyo7RYJXOt9USXPYbo6heZ5QyL3iDVs8ga5NqphLxsmH5WVqJNRkba79ac7kZeAADUzOQVRn4t/vQKAECyz2TwzwYkKHNEgEJ529ZYPzvB70FtpnIO5JrLVAb/XO1R2XxRAFL7nBoCMFvfCpUEcPWSBZj65vOImrCU4sCA1i+GtnwcANAmJ1dz2QUA0Ks2+VJnmocVOwAQnn05pG0JhczK5CQAoNfiQxkn8z2umQhf65HJoTOFfObFiO9ZYqU4WF3ZZBJdPQXR5ZMAOWpNezncKHJVrodhP/WladasWTjjjDNAL0b5EinpBBqQmSi9Fj7xxBMYPz4RszdfSn2BM9rHfFEACLDIF4pQ6RsBFMSLoLyucQAgIRmtAEB01XOIrng2+/oWgwj0HAdy4bE6FRIAMGHCBCxevJiBFoFAgIFn5OutJLK+SlgbEUeNweRQyD8y7SffflL8yeR/+/btBjusXkwrANDQ0MCAoFyv/2S5RN+TI444AsFgkFkp/Pvf/2YgZT6Fm/Y6uQKEQqFkZ+0CANSlkT8Hme1nghV6AABynyDrL7K6ypeIMJVkSXwJdieyjJM2fgxp1ywIQgC+jsfD3/F37DU/vPB2BpqR1Zsc2c44RXztjkhYExGwtvVbZtWI2A72/3T2EFAAxBnvU2jQ41m77wUAQOl4pgKdTdlNNYencqQ89zx4ZNJUP1WZzgQWchHrUT2k8C//dhqmPf8G644COmQq5KTw/98fT8MH42/DznUbkUpGmK+9XOBFalQARQ6pbVKfT3jsDvz35b9j/kdfoFABgNptW/Du84+ibnd+jg29eywQDOKYMy5Ctz4D9BZt9vk5AOCBJWAfAAAIoQ6MbTnVFaCYAQBp82eILLwdsgWvT5lLx1EAwOi6FfyMRCjQ/aJkDbauL38FCzlFr/RKIlNF5vefLQk+RrwY6DWecVSQ/2N01WTENv4zr3WCWDkUJcOmaLICyFSuSWGn1z26UKamTF9TulC99dZbzBVg27ZtWbtPL7OkQKdeTOnyTYp3PuWb/HhJSSIGfkpG+5gLAKA6tfgLX3XVVawfqb7AHABITLUWAEBL2Dq72OoLCQBQ+zxZYQUktvwVSob+VdOeV+tPtt/D4TBmz54N4sOg13Y7FX+lfa0AgBrBHoF99F+miTyBANdddx3at2/PIgHQq/+gQYPQtWtXRqxH359Mlv1CBQBeeuklZq2VmrQCAES8qsV9gqxyKEKK8l02so40lZEl5s4X2/hRE74Qf9Uf4O98WnZODjGEQLfzEKgek2hGqkNsw3sQQp0YiWZ49hWI162Av8NxCNbcm7UrXgIANMmSZypICTTU7cF7LzyBbZuy80WZ6fThJ5yJfUbsvWOaqas5leUAgAdmW7OC5iuFv9OJjHWaUnT5k4kDJZ6HnIhiLvccg0C30UlJFDMAEFl8N2Lr3s5LQkWKvL/qTAS6X4B4eAOiK/8CafMXqr7xngAAgCaXAbX5poWRKhM5WstkEtv0cf61lcMCIJ+iIoQ6IzT4SYjlfdN2JuMnWP8OBDHAiJCIz0Aoq4ZY2gNCxQD4WgzUHOUgm389mcDTa/8777zDLnsUno9efuiinJoIBCCTeQoNSGbAqaGqTj75ZHYh7d69e5OvCgEM5GP617/+lYUEJNZrMoElU3xqi0JypV68jfYxHwBAnSIwgl68iPGa3BIIyKCXrVGjRuGCCy4AgSGpr39UhgMA2gAAOboD4TljEd85e+/8CwGIlQMT/5by2m2H8uolAIABKmteQWT5E6rfkKxHdKMvtL/qdMtP8Gg0innz5jHFn1xhdu/OTWprdeNWAQBkwUM8H1YornYDAKnWCvQNJMsRsm4gF5h8KZNQlfJqAQCIh4Xkcsstt+StPx8xotF5J7c9afMnzNqO3Ff8Vaex1/nY+ncRWTqR7QWm8Hc6gRFmElGuYrUXXfk0i+7EEhGLCr4EKE4gQPVlEEu6JjiBYqkvrALE8j4IDrgrJ08OBwCMziYvp0sCsoxP//Yili2YhbhkwvIrS6O/+vUROPCoE3V1h2cGOADggVWgCQDIEQYpsugOxNZTaB0550gpFBX5pSpJTSH0MglgLj+55OAJEKm+FIHuF2cooOomq84DACJ8bfZHoOeVEMv7sUsEKeZqvACp5oBMaZkxGhSKL2eitdXrahZCMjVpMePNJpO8c0Am0l1F7sFYAAAgAElEQVTOUg1dZGbb5iPYM1OvlWULqY8cAEjMrJoFQLb9QJYvwf53JF7iUl1sKBIArfPe11m2bLwEADASUJNkgPmIbI0IlcA9Uj5J8af/SPF1OmkFAOrq6kDWOgRE5koEMB577LEsCgn9ncKEVlZW5gz3l6seOwEAUsTffvvtJiFKKarCiSeemORiydY3owCAljkl8JdCtGaLiqClvJInvnMW4K9gSnxkwQRI24hrIL63isZ7W3zXfMQ2/ZMp8742v4ZctwLxhrVMwaczNNDjcvb/sbWvs7JkJSe2HslCayogAIXBJLfO2JZ/AfEoxNJq+DocqRr2mQMAemaU57VCAg31ddi+aQPWrliMDatXYMuGNajfs9swMFDdfxCOOzvx8MmTdglwAEC7rFzLqQUAyGUCzQip5ozPS3hHpmIlI95Kjq9YAQC5fiUaZl2eN2SeUNodJUMmN2HOJSS+YdZleVnrnQYAsr0iavGvTwUA4nsWIzx7HORwbrMsMsUPDZvCLjGpSQt4kE0mkfm3JC47+ZLgA8VQF0o6QQh2hFjaDRT1QKzYR5XVWG2jFpJynauvhdRHDgAkZikfAEA+uuz1LZrwv6WUauqfrSx72es3ISc5FymkZClCfBJHH3009t1337xLu5AAAPrWEkM5+Sg3SZaFA7Qu/N+aNWuYPz2Rd7qh+Csy0goAUH6yJqKXfr1JsTwifgBaV0Q0SUSmuZKdAMCpp57KQAwiv0xNai4OlNdOAIDIX6lf5BahOckS5Oh2Zp0WW/82oksfgSxHEexF96/tiK5+gb3ck6IulFQlvxd05/C12AexTZ8kvhu+cggVfeFrtR9j8aeQvEKgNeL1qxBZfB+LREQcPqEhkxFZ+iCkTZ9CLO8FX/sj4e98qubuKhk5AKBbZLyATRIgfoDarZt1AwMdu1bjhPPHIBDcy11iUxeLqloOAHhgOrUAAP4uZyHY58aso1G7GGYqvcUKAMRrpyfYuaO5SZwotjyF1MmW8vqu5zB3V527HAR2anMAKtfzSvi7npvWVS2ATyoAYDR0o9KomjKfDQAwy8NAFySxxT7wdToR/g7H6PYBLiTlOtfnp5D6yAGAxCzlAgCIhTs86wrQq3YyZVoS5QgPmC0SCylcX331FVNIP/roI1YlhZuj6Az5ktp3XimbbU9m1kvKe3jOmJzhPVPzZ7MIY/HIG9azM0ko7ZFWfXTNy8w9La9rmtZz2QJSRXKHIZNzJfKH1qbtyKcHAFi7di2InZ5ckcykgw8+GETaSIBANiDATgAgMyyqMg4tbdoJAFA/lEgumTwKmbKmdR6efyNj4Geg36BHQXeNyLLHGJFfsOYBRFc/z8z3CfQTWw5HfPfCRJQQWYIQbAtf+98kLDXjYWayT5ZBsTWvQdr2HXNtC/X7M4TSbgjPI4shEb62h7Dzn34zmzgAYFaCvLxdEti4ZiW+++RdbFy9Im/4wBat2uDkC69CRcvWdnWlKOvlAIAHplVVicxC7JY6LFXFtaQzQoMmMXZZSmrKp1ddALQouxRih17lsiVG0rP+nZwrxkkLgFyXeC0Xd70AADGWB3onYqFnpujSh0EX+lwpVz8j829mYYzyuaaob02BxUAO9LkhjWRQrVwhKde5+lpIfSwmAEBtbRTC75k8DtQnLwEApNhElz0CX/uj4Wt3eJpI7QjBapZU8dZbb2X8H8Ss73bSAwBQX7/55hvGIUK+72bT7bffzojxSktL06rSoowTmz6ZzKeWNfqKT41radNuAIBCtlJYxCFDhqTJg8zuYxs/YL729Jovtto/DSzztT2Uvd5Hlj/OXvPJvZLxCG2fxkz0hUBLiBX9QY8NRL5MhJhCSVdQ9BBpy1dpLgJUnkB+Iu61K3EAwC7J8nqNSmDrxnX49uN3sG7FkryKv1J/SVk5Tjh/LNp16mK0yWZZjgMAHph2VQBAJQyaXoVeb35FhFoU7GzhaIwqkWovXpmuDVr6Z7Wya3TuVOcgB1meVwAAevkIL7gZ0ubPzYUCoyuViim1B7Z4QXeRAwDOTo/XAQBSjqQt3zByWXIfSiZZQsPMCxGv/cVygZohVaRXaArzVghJLwBAfZ4xYwYL76dYi5gZR7ZXby3KeDECACTHsWPHsrCIqcBGKohFFjzknx9ZcEsj+Z4AiAH42/2G+eLT6z49rkibPkJ09YuAHGfggL/7RYgufwzxXfP2ugq1GMxAcYmImwMtGajtb3+kJa/8+dYEBwDM7Bhe1koJbN+yEd9PfQ+rlszXpPgrbVe2boujz7gQ7Tt3tbI7RV8XBwA8MMWqSqQgsrBuyVAwGWNqmHHeXvbYLOPNfNFXVT4zLAaKCQDIawGg4rvuqAVAjjnQCwBocovIIIlMXUJGrCJSy8c2fshMHYmLAHLM8G4Uy6oRGvw0iBjMyUTcEJFljyO+/afGC2AjwZPgZxc7f+eTEeh+YRM3BTIBja54hpmKJlib48w/VAi2YT7hFMlDCDSNOx3b8D5ia15FvH418wVNJjHE8me2l/ntoL0e6HEZY2CP1y1nF1J6kfJ1OAbB3tdndafwGgBAptyvv/46/vWvf+Hnn39OhmxUfJ/POOMMRo6WGe1AkaVigv/iiy+yyA3kh0/pV7/6FQuddtZZZ7Ewj7nKr1q1ioWNI9NsirmulKc69t9/f1RXV+O0007DMccck6ZYvPbaazjnnHPyLl9qn0JRUrjJzKQGiCr57XYBiK19A+SKFBxwT1oXo0sfQpRIzFKiIeQcLJGhtTsc0pZ/a3MVEHyMPT3Y5ybd29/rAAANOBaLYf78+Xj//fcZez6tWyMp2/pqzgBALpLCpBuLLMPf+URIZM1GET/K+0Da8V+Qix7kKCPnJX4lFvZyzpWI75yTZvVG3+xAr6tY9Ca3EgcA3JI8b1eRQO22Lfjh0/exfMFsXYp/eYuW2Pfwo1Ez/IC8PCZc0tklwAEAD6wMVQCAQrvlMl2nV5fpZzKfs1xJNwlgjtfn6KrnmVKTT5Fz0wJAk3KcjwNg1iWNZnw5NlOWmPeqc2eQAyCXG4amMbY9DKFBj7NBaCFGJDPFkuGvNVUO2do6O933OUM0WpQNVkSqA8VQl7Z+hfjuBZDr10KWdmtTFqh8lnCWdm9tTUzmWRQTUuAjK54CpNws4wRkBPv9Oc21QUvUBTIxJcUpNPBRNvwm689XnriASnWZM8XYokMDH24yz14CALSaROcK8UUhHold/bPPPsu7fI4//ngWZq1v373hKom0j5TzMWPGJEGHfJUQCPDkk0+iY8eOLFsxAAAUgYRCdvpa78/OJCVlI0nMLZtGcr+ae9FA0RM0WgwYtQQqBgAgU5aktK9YsYKFKSULgW+//RY//fSTpk8iRUCgF30lFSsAQMo9uRF8/fXXDDjJlX7/+9/jueeeQ4cOHfZmYUSWV0Pa+jUjq5Xj9ey1P9jnT4gsvidJqquQ9SlnXHT924hv+w4U7tbX9mD42h6um8NG0yTqyOQFAGD1zzPx5nnj00ZVWdURp05+AG179cDWZSvx9iU3Yue6jTj67htYvk9uncj+rDl+FI6683oESvYSxH3zyGRMe/6NtPo6D6nBKc/ch9LWewkpZ787NVmPknnkRWfikGvSGeez9Y/6MfjkY5JtRBvC+HTCg5j/0Rdp7WarT8f0eTorV/zdnT4OALgrf02tqyqRRAtTORQlw6Y0OUzI7ywy/4Y0durMRtMOKQ0cABSqhsidUi949KqjxbzTTQCA9VEFDEkQIv6lyUtyoUUBsAoAoLWgZiHC5rvnuCaEg4k43kTmFc65jjUDADlqIGIlAgUofBIDsfJYCWRbW5o2mMFMkcV3I7bu7eSLjr/j71jIt9i6txJyaVSylTjOtM/0KEKpVg16iBMFfwsEa+5jPqZavh3J4ftKEex9A7MiSE2FBAAQa/nHH3+MbMRcpPDQCzrxJ2hJmebO9II6evRoza+nRMpHceLpRZ/SrFmzQNYFVI/WdO+99zK/a5/PVxQAQLZxs9fP2WMZSZqWlBreT9ryOSIL74Ac26mlKPOpDg15Oqv1TK4KihEAyDbWSCTCQIAHH3wwr7tApm99MQIAbdq0waRJk3D66afjH//4ByNT3LWLLLGyp8mTJ7OIC6nfHQYAz7k6qewrZMoxMvdf8Syz6vK1/y1CNQ9oWrtuZSIAgMZP68PtRFEXCMRNBVZTleszXnoM3fYdCkWBV5T2uu07kgBAz4P2w/Lv/pM2lFQlO5vyr2ROBQvy5dNan5IvVflX2ti5bkMaaJEKFrg9D3a3v2dnLb6b+i6WLZilK/RfWUULjDjkSAza72D+4m/BJHEAwAIh2l2Fpkt8DiVNnWxNQKDrOWnxqNVcAGi8FOqGTIlJWYjvWYTo8icgbaMXhpQYt1kE4yoAoAXcoPjc3S5AoOfYtN5reX31ogsADZKZ5q55NS8hH43NX3U6/F0TJsr0ik2KrhzbnXf5mwUAUisnIqXoyudyggDkMxka8he7t2Oy/sx9QpY0ZIZMf5JvaLYUnn05pG0/JH8S/JUIUDSHjschsvRhxDa8t9fqIcW1J3OOhFAHZrJPoZ/IciIy/ybQ6ytLKVYl2b4dFEGBzLNJIaN6U0PXkfsBkValJjJhp1eyjRs3OibbzIYkSQK92B1wwAEYPnx41n7QRf6EE05I/kbmzBRCb/DgwSBCMvKTfuaZZ5K/H3jggcxVgFwDsik5I0eOZMRmSvi9qVOnYty4cWkm/VTnbbfdxhR4ynvNNdek9Y3Y5UnBbNu2LRYtWsSUCHqNVdJvfvMbvPzyy+jcuXPRAgD0Ikph0cjdRDVlOcfUz7DUWgX4O5+EYL/bVJtSMngRAIjH46itrcWOHTvYely6dCnWrVuH6dOns7U+YsQIxmuQzU2FgCoKv7d48eKsMip2AID2O1nvnHTSSUyh3759O7N4+Pvf/55zzeRyvUmNaJG0pJQlZhXH+C8sYOnXvJANZiTggyyeli1bZrAG88VoPfv9fvTr1w8UgjE1GkXqK3zqqz+1Sop1rL4BqQCAkqesdSu8c/nNWD9rPpR/ozKKpYACHtC/aclHlgGpoACBEWVtWyXrywYeZOsLtZf56k+WC5S3OaSlc2fgX++8AikW1TzcUGkZU/yHjDwYPn9AczmeMb8EOADggRWiCQBoDEOXVNKkMAu1FNv8SV4zamKZDfa/nSkSSqJQefRSaUdyGwCIrp6C6PJJzD8vZxJDCHQ5E/5u5wEkx5V/QWzTx6q+qF4FALRYiRhdC01kQpejnbMQb1iH+O55CVP/yCbIkc2QY3vYhSzY91bmk56Z1FxMnLYAiK58FvRfdp9mMRHyqfV+LFwTvWpmc7dIdd0hRTw8YzTidXsvYrnGRKGnpO0/QNr6LeK7ZkOObE0DcBQyyybfjgyXk8wIIZnuQEbn3Y1yZH5PL/BKoks7hdLbb7/92OUyX8qmFNHr/tlnn50sRib+99xzDwMSlHTYYYcxxb2qqoq9oFFoNjK5/vzzz5lS9vjjjyf99bOBDNkUC6+TAKbKmXyjw4vuAqQ9GpZEuvuKUkB35IAcliy5OuA1AICiFRCwRGs7VyIl96WXXsKhhx7aJAu5BdDLdy4AgJTjq6++Olmu2CwACLCj/1Jf80kBJlAknxUAyZz2fxqoIkuIrXsTQmk1c3uB4NOwznkWPRJINe/PLKco0ql5cr3iK9YDqXVkvvIrCnvd1h1Jl4N8JvrZTP8z+6i4AuSyKMgENfTIxot5l82fhc/+/iKkmDrnE1f87Z1hDgDYK19LatcKABhpLJvrQHTZYwnGWvIVtji5DQBoMeU3OmSvAgA0Xn2vbNollCmTiAqRItVMPpX+qlPg7/wHkKsDmRCTqT3tg9TX6rReqITC1N5jHTnJD3TedU1CN2XWoJg0Qwg2ia2eGXUik8gtdb8kCRMJIMjjdkHt5wIAMucjmxUDkVZ5Mc2dO5eR62UzwVfI9+jVn0z3KbRXKiiQCR5oHT9ZJZDyQPXnSvRSS0rX22+/DYo5v23btrSsmSH+igUAoG9tmHz461ZoEieFQgsNeiIZjja1EPEKkKKlyYqAviF56srsjNcAAOo/kUyecspejoVsAiZwidbSEUccgfLycgZQkQsAKbG5OC7IEoX84Qk0U1KxAQDZwgfu3LmTWfeQNU6uRLIhUJDkyZOzEsgHAmh5iafeUr5Ogwdk9cNXRqMo4+tmzEv6/lsFAFAbuUCAbDwFzkrYuda2bFiLD158Cg11uUHhQCiE4Qf9FkP3PxT0d57skQAHAOyRq6W12gYA5CCg0+NvrHegbgMA1F+K4xtd/YJ2gjmNg/QyAJAgD7wScsMajaNtzCaIeS/lmTKxa23l4kTQNxhjuemFMrbhA2ZST0qPHCOCvXRzZ3+H4+DvfmETAECrBUCTNUss6ZVDILbal8WUJhcVsgpQUnO0ACAmdIrnftNN6kzwBAI88cQTSXeC++67D7fccouhBUDK1G9/+1tWlqwE1qxZwxQsUux//PFH1RjtxQoAMJK0LV9qA5LJ9L/X1fB3OTPrHDAegZkXI75nicY5aiQSzEJqmVmBFwGATZs24eKLL2b+61ambOH8mgMAQDL84osvmFtAPisAAhifffZZULhGntyTQKpbAL2wVw3bJ2mKn88FINvLfv32Ws0uAKnt5gMetEgmtd1sBIRa6vBint212/HuXx/Hrh3pQHjqWIIlpQgEgmjVrgNCJaVoX9UNJWXl6FDVHaXlFSivbMU5ACyYfA4AWCBEu6tQBQBYyBlJt0Lra3togi0802xNI6Ffk3EzpWQopB3pBCyp+QoBANBLSpXsv0BmxEJO9wEvAwA0RjInjyy6g5nja0kU5k5sNQLSpk9yZs8mE12KgZaO5OC/0FLUjjy0viKL7k5zo1HWfRMOgEArxr/hbzcqCwdAgMVSD3QbjUzLALHV/6Fk0JOQo7VZXX1yAgBEEdDIASDvXpgADqI7kmLIJAS1Qz521kkgAClFZB5NF/p8iXz8iSOACKeyvbpr7afiKrB582YGPrzwwgtai7J8xQgAaCEI3Suk7Kb/mUJUPQczC4hBBHqOY9Yw+ZIXAQAaD/FynHfeeWmcFLoWXkZm2g9TpkxBTU1N2i/NBQDYs2cPxo4dCwr/mS9lIwQ0I3deNr8EUl/NFXN6xfQ+m29/ttqUF/YNsxc0iSaQmj/VHN8KskCqOxMoUJR9f2lJ0hqhOUUCiEbC+ODFSdi4RptlWK7VQS485CJAAEGrdh1RUlqGfUYciKrq3nxLaZQABwA0CsrNbGoXH3oBJDNjactXqiR8yjioTLDm/gRRTZakh62cFSe/+erLgMh2EDFOrlQIAAD1Ta+ySzHa/R2Ph7RjWtpLa+o4vQ4A0FjIP59AALIIyO0CIjAzXSLakjb/K+98Z5MJU5AX/AnSth+1vQ7m23y+UgS6nodA9eWOblF6bW+YdQnk+lXJdhXFmnz/Iwv+DGnbd4nfiMyv2/kI9LyKxYvW6hNNMaVDQ59jjOZaY7wrnckHAOQUlAuhFO2ctN27d2PJkiWYN28eiwxAgMDChenhUBV/52wh+D744ANQCDAtiUgK77jjDgYkpCbyxT722GNB0QsGDRrEiNkopFhqKjYAQFN4zBQBpEa7yCtrA8A0gZShgQ9BrByWs2qvAgBkbfLee+8x4kkiAjSTMi1iUutqLgAAjZkY6IlHZP36vdZUmXJNBQ7NyJyX1S6BbOH4Ul/NMzkAqobsgy/ufZI1kGlen6nYk4K+Y/W6pMl/KleA1jCA2fJltpv64p868sxwgdql4t2c/3xtMlYsnGP5AAb8aiRGnbSXt8fyBoqsQg4AeGBC1QGAASgZ/jp7zSNT5Lz+wYIPvtYHItj35iah7jJFEdvwPqLLHs0bQpDpN8H2CPQazxTk6NKHPQEAUL+1Kbvkk14Bf9fzQAzp4TljihoAYGuAiI3Wv8tY/uP1q4F4Q2JpiCUQy3rC3+UMUMg7shxRm++cUQBkCdGVkxFb+wbkWK2BXSgy03dS/MmSxY2k9ZWTIgKEBj+VDE3GiCiJPFCqz9ltobQbQv/P3nlASVFsffzCJsICy5LBJSM5C0iSpCCCJAEzgtmnmH3m+MzPZ1b8EFAwSxTJCiKKCCg5KTktOcMCG7/zK5h1dnZmZ3q6e6Znt+45HGC3u7rqVnV13f+993/rvSyFSzZR16gqALu/9BrlA+AAAOheZs03AFDoXBRLrmodgYdMB6trjGwY8GHLL1q0aLDNBH0fufh33323Iu1ziSsf+M8//5Qrr7wyx8GflACMen8EgrQFAzuEgfPnA8KeE9isR40aJZS2Qggt5vlEHbiLVQBA0Iop4DdGKgDgmrbVq1cLKSzwSxgVACpy36lOUarUP/XP3dspSABAIGNFN0b2BqNzoq83rgFfJIDGW9J3hEIDv82eIssXzrP8UUm16kmfIXeJFOKMo8WfBjQA4E9DDvh9QADAeeIuaqXDWp95bMU5w4rUACks1AYvXKK+RCcNFcqlBSp4azHUiAjISj38Twm2wkWEUmTRZbtKTLU7ssvd+DMInRIBkD1+DNHdX0jG3qk5jd1C0VIoNlGiEi+RmKo3nzOwVJ58AQAAAl0ckAdCzoVh6kP8lgHMSJH0A3NU9ErW6W3nqgFknMld6o/5iCqmSAELl2wu0ZX6qZrf4ZaMQz9L2o7RkpWyOWfuf+E4ZfBHl++R4/1w9Ve9p9tGSOaxZZKVTv3pTJAmBaZ5vccFmOyZcO495PqoYhJVoqHE1HpEMg7MOkfceb7UWlRiO4lrPEIRJ6ZueTu7gsU5MGuIpO+bpvgKuL5QTCmJKtdDYmveb6hsFeXGMHp79Oghs2fPVuz427ZtkxtuuEFc7PZ//PGHMvr5OZ4zSuEhDRo0UNe7PO+u68uWLZurTa7v0KGDeg7XU1LPU7wZ1xg37733nvTs2VPlCy5ZskTuv/9+Wbx4cfbtGOi33HKL1zKAEPwBVjAewg0Z4yOPPJIjimDIkCHqGeRk4zkESHBJx44dFQBAaSt+T91x2vPMMfYEAMgxvvPOO3MMEdDg2muvVWXfMNQCASXC/W5EyvMjHQBAz0QDUKaTNc56WrlypZCSAvmkuzRv3lxVrLjooouEChaUuIQgUIvWQCRrQAMAkTV7f61cKvOmfCmZGdgn1kli+UrS/+Z7FV+AFv8a0ACAfx3pK7QG8rUGFGiT/I0UwmiNK6+M0ELFqkvh4nWkUNGqysj0Vc/Ys4ycp6L8AgD5WrPhH5w3ACC2wRuGQEBfoyDcnbJ3LVq0UHW0p0+frgzgwYMHy7fffqtuq1mzpvz3v/8VWPYBA/g3XnXKcL388su5ruce9za//PJLee2115TxDIiQVwQBIfs33nhjniRe7mMh7Jn8/erVq6sfUz1g2LBhOQCCvGbQPWc60Pxhb+15AgA//PCDdO/+T1lW93t8gSDzp34tG1cvU4ZgbFwR6X/LfVIqsWzYF+DRXclSLKGUxMY790CWHwCAsE+07oDWQBg1oAGAMCo/2EdnZcmJY0dk99aNsmPTBtm7c6tAEMg3LFgpFl9CBtz6gCO+fcGOIZT3aQAglNouYM86cuSIOuBv2LBB5eLu3btXOCjjxfImhAWXLFlSefjw3tWtW1fwWGBERIJAQIaBwnjJO2aclBfC45eWlpZjCHgkGW98fLzgaWSckC9dcsklOesMh2Dg/qI2CDGPrf+6QBDnLoHU5y4UV0niGr+nwAQ7BQ8rZeAwHvGEwcTO3+RmU/6Ktci/AxW8YsxNVNS5us7MF/PEWuRv5g7yONZouXLlctSUDvQZobjObgCAMWDwU1f80UcfVcY63kcEUAAjGY87nm9Kl/F+PPXUUyrkGAIzz+vLly8vMTExPtvMKwqA94/nAEzkxeRN34g4GDFihLRtmzMaCtb+u+66K3sMvuYIzylVBNzL//kjZYNh/NJLL1VpAO7Cfbz3LsFzi+7I7/aUli1bytdffy21a9cOevkAdBA2zp7MH3RFegThz55C5ANRGaz5evXqKb2hs0BY0DPTM2TX8tVS9aKmOUIy4WFgvQDqAML4Etd1RF0QaZKXqAoBJ9bgCheJjpeibX8MWD8aAAhYVWG7kHPDqlWrZMeOHULkEX+TdsPezreV7+yZM+dT1QLoZVxcnFrTsbGx6mrWOXs9+3lCQoIUK1ZMkpKS1P+rVKmi9iQtWgORoAHOPcuWLVORauzvfE/gw+Ed8Sasd6LKqlatqvZ3vtkuUDzU483MzJRjhw/Izk1/yfaNa+VA8k5VLjBQUCAmNlZ6XnOrJNWuF+quR+TzNAAQkdPmzE7zgSZMFgOYDzREOtS8zotQJ6+RJCYmKjCgQoUK6g+bEwdoz0N7uLSxceNGZdDg2YSEiXECcmD4eztM59VPDh8YkhhAhGgSNszhmDxiu0M007a8fS58XHwjr0QCxCTdJNHlr1CEj5TzU6kmfmp8Fy7VTIo0G2vJFG3dulUBKytWrFCHP3SNnl0GDB84DH8jhn6wHcMoAqziIMnHkzkqUqSIAg0wjqgZTZh7s2bNTBlrwfbPdZ+dAIDLQHMZ/C5vfV4AAHW2OaCQF08kAIau+/UY3wADrp9B3Ec0AWHxiItx35deOCiw/9AXiP9ohz0IAVTkcIMhDjEf8+dNMDAmTpyoIhq430Ww5gIk+/btq/gCvL2X6ASWcO7l3+xh3bp1kwEDBqh7AKoI5XdPQ6B04QMPPJADRNq5c6e8/fbb2e3QT57PHki+d6CgKAYSfUEXrsMg+mePYpxGhf2JMbFH0QeiP7p06aL6hhHlLqcOHJasrEyJL58zEsEOAMDoONyvZx0+99xzZpqw7F72DtYG4GJBEwwV9nfeOaJ9+J6yt2P8A1Cxv7NmfTkQrNQX+zpnDhdIz17B/s7/Wf/ME/s7xJ6kU2jRGgiXBgCQf/rpJ/Xu8A6xv/PN42+jwmhKEAwAACAASURBVLpmfbP2AQHY1wHdWed2n0N99TUjPU0O798rOzdvkO0b18nBvcmSesY7fxLfoK79rhPIALX414AGAPzryLYrCPX8/fff/Xqr7OoAHh3yVkG7gxUO24yDTQhDGA8snji7BMMKbzkHeHJ7Az0IW9UfDvDTpk1TjOJEN3iyilv1HNrBmGSOOnXqpOqM8zeHEKsFY/7sX8+JZJyytmk39nujDYMEL126VBn75I1zIOTP5s2b1WEwEgRk3QXmgK7zQcVzzMeU34VCrAAA8BjPmDEj14ECbznh6wiGIQYuhwcz4qtNQB3eB4xNcpftEAwvSoDhGQy1YKhz2MIzblaHeETZjzH8ASgBKn15f6wYJ9EIAAEAK+xTLo6Gw9t2SYnyZSSmWE7CR0/giAPm6NGjVeSGC+jhZy6AiAiALVu2yDPPPJPdXV9AEHsEnAyIK3onrzFyqIWnAeDQKcJ3DaPSiEfbW9/ZJ6kQwLpyorCv4Knkb9f+juMA8CsShG8x55FatWpJjRo11P4OQOfiWYiEMdBHQJUJEyaob2u4BODWFYFBGpcdHCc4DUg949vrCVbaPW6+X4BHRDJ5ltkM5tlwe8yaNUvmzJmjDH/OpXYJYH3Dhg1VRRwcUqz3cAulBA/u2S2b162Q5G2b5OihA8LPkObtu0q7Hv3C3cWIeL4GAMI0TXzcOcwCAIRLOOjOnDkzzzBMX33DOMMzN2XKFOVZCoc0btxYbaiDBg2yHQjggEIeM+G3bLgc2EMpeCDwJN5+++0KCLCSRZ068CqE9tQ5gjarJODyXucfSJg+Br8rqoJ/R8phMFCdAbYR7s0c8qdJkyZhQ9YD7fO9996bbVQFeo9d12EcYdjacYAj8oAIhXAJYxozZowMHTo0qC7w/sCDMH78ePntt99C4il17yjh1KREQIzYu3dv5UXyJu6h/RhNpES40kfYYxH3lBIXAEAUAySQH374oQKaPatJYES8+OKLOYCCoBSZj24i3cazNGW4hsf8YPAD8vEHIwYHQqDhveHqt9Hn8g5AAOoiWSSyz8nCOY5zlJ2Om0DHj7HJ999MipOvZwH03XbbbYF2xZbreD4RYsEKEbacQX/88cewgJZEvbA3k/aHc8pJcuZ0iuzbtU3S01KlVgPfZV+d1Odw90UDAGGaAScAABzY5s2bZwgA4PD20UcfqYMY4UZOEDyq5HFed911lneHQzUfSHKVCUEPt+CxYvPFKMPbYJUhRDm+1C1v5V1C0sjgC8dJbM0HJLrKtXnehaefw/zUqVOV4UIUCSGfBUHweBAaDss8B8ZA8qrDoRcnAQB4ITBy7ZB//etfihcgnIL3+p577jHUBfI7ORhiEAMohyIFJq8OsidhBLEnQ2ZIOLW7uKcA8HMXAODav0kLYSx4gzlsugMAHOIx8hFPAIB0oDfeeEMDAG7KRldPPvmkofVk9cV8QwlRxnAhMsVOb6XVfTfbHml8AIsAl0SDwSXjNOF8w3vmBLngggsUAGBHDvonn3yiHCjhBDoAR9nDjHJKAH7CmfL999+rfP5wCwAN30vAaqeeW8Kto0h4vgYAwjRLkQYAsOngHePQFS6Pf15TRTgemxH5sVaEV3OI5jDN4YlDi9OEiADGSricVSHLqqRf8re5S/AZHXxUUVX6LiZpWJ53kuP58ccfK0QcEKAgS+vWreXf//63CqN3EVM5RR8aAAjdTBgBAPCcQuaHoU04KGCakwRjB04HDHj4F1ziDQAYO3asAl9cKQCAm6+++qo89thj2QCAvxQADQDknv1wAgCccTD6idggYrAgC0SC8HwABsAf4yTRAEDoZsMoAHDw4EGVCsX+6I/YNnSj+OdJpHzRP6fwcoVDB5H8TA0AhGn2IgkAIAeb0KUFCxaESVuBP9a99nbgd+W8knzZd955RxnYRsn8gn1msPeB3EMixgHDCknfO0XStn0oWWfJKTNajqWwFC5eU2Jq3CtRZTr57A4efrz9hKcWdMPfU0ldu3ZVpfLII7UqusPsutAAgFkNBn5/oAAAgCx58xy+8LA6WeAHoGJCXoz//vpPGLsrBcDFMeB5jwYAnAEAAJ4T4g94w5xp+UcDeLY5V/Tr188WPp9gdK0BgGC0Ftw9gQIAgLlEdQHuughxg3ui/XeR4kJJXyr7hFJOnTgm+3Ztl/JVqkp8iVI5Ks2Esh+R/CwNAIRp9iIFAIBNGwMgGMboMKlWMeiTohAMOy9kUMOHD1fcBpEiMJvjSYcTwSrJODRfMvbPkcyT6yQr9YBkZablTg8oHCeFoopKoSKVpXCJJhJdqZ8Ujq+fZxfwBOHpnj9/vlVdzXftwO/Ah/+hhx4yRdBplWI0AGCVJv23EwgAAC8G5G5UKoiU/GlIIglhHThwoH8leLlCAwBBqU2lS4QyBYDwfoBdwq3DGWodnLZCcxfALu/B66+/bkuou9FRaADAqMaCvz4QAODs2bMq+gmjOtRcU8GOjHRGziwA0mbSXI4c2Cfrli2SY4fOpReXKlNOGrRoK6XL5eaT2blpg8z8epSkpaZKXNFi0qhVB2nVuYdEReuSnYHOowYAAtWUxdc5HQAAxYcxldz3SPyQw8pL2BQRAYEKjObkiMFKHGkCDwIpGniOnSis9zfffFMRUpllt3bi+OzoE5UuSI+wKroj2D5qACBYzRm/zx8AwB41bNgwR6Zh+RstqUqAAKQtucuxwwdl+ucfqXrueL4wkLr1u85wLWcdAZB7BkIFAABEweNy//33K0Z/Lf41QB41+eCQwYZTNAAQOu37AwBIi4QDhVz/SBScFkS4GOU4OHs6ReZP/Uax+nuC2nwPGrZqLx0u75/DuN+9daNM/3KkpJ09x/6PVK5eWy6/epgULR76Sj6ROF8aAAjTrDkZAMDbj4cpnIzYVkwLDOuUi/LnGWfDYawPP/ywkHMVqULNebyCoS6N6E9flN+B6IsDotPylP31Pdy/p/wOedFmwqfNjkEDAGY1GPj9eQEARCUxF5FcGQPuEkotUjLQatEAQHgAAICbF154QfEDFRQCV6vWLu8DKXy33HJL2FK+NABg1Wz6bycvAIDqUhDrOZFzyv/I/rniiSeekJdeeingWzLS02T2t5/K1g2rfd4DCNDk4k4KBJBChdR1AMeTRr0lKSdP5LivRr3G0mPwUB0JEMAMaAAgACV5XoIRQ41dX8YMOeQY+HnV+3QqAEBONiHwkydPDkIzzruFUouAADDwehOiG8hPJUwyP3imYd0mbcNXnmyoZ4iPGh7LJUuWhPrR+eZ5derUUURal156aVjGpAGA0KndGwAAQElINaAs351Il6SkJAUGAlhaKRoACD0AkJKSoqpW8I0FCNBiXANU9iHcm3NXOHhfNABgfM6CvcMXAEBkF06SVatWBdu0Y+4jhZHvGKBWILL817my6IepftPZYmJjpec1t2ZHhvkCAEhB6HjFVdKodeDRv4H0Mz9eU+ABAAiUyEmm5JBLMOw3btwo27dvD3rOQcSffvppn/c7EQCAnRnWZkr25CfBsw+xmqeQX0XOEr/LL4cXNj9QZLwx0dHRYZ1GGMqvueYaAQTQYk4D1Nz97LPPguK1MPdkUV5nPuhOkIJWBpBv0fvvvy94VfKTd7Vdu3aqnKOVjOgaAAgtAAARJYd8os7CXXrSCXuTmT4UK1ZMveeA5aEWDQCETuPeAIAffvhBgWiQbecXoZzjV199JR06dMhzSGdOp8h3n7wnB/cGVgXqgpoXSu8b7pSo6GifEQA8EGLAfkOHS4xHCdr8ol+rxlHgAQAODZRncZUfskqxkQQAUMKD0n7kHuVHcja84eSeute6hWiFMCWQ9/x2eOEwAQkiTMPhEvJA0bf2/Fs3A926dZMJEyZYUubSSK80AGBEW+audY8AYF/66KOPFECNpzU/CZ5OxkWOulVApQYAQgcAAJjjLIBnJxI5gpz4LlWsWFHt76FO99IAQOhWgycAgPGP5x+HY36Tnj17Ko4LX9G3jHfvzq0y7bOP5OyZ0wENPzauiAIAKlWrKSePHZFJo9+RE0cP57rXM1ogoMYL4EUaALAJAMALS24X9em9iVMiAObMmaMMiueeey6imO+NvquAHBxWCKd2HRQZc37NSaeu/IwZM8KSCnD48GFVNnLSpElGp0lfn4cGYNq98847VcqKGaZdo0rWAIBRjQV/PdU8KKfEvkTEB9+R/Gb8u7RD/vP06dP9eokC1aYGAEIDAJCSApkr4DlAuhbrNEBFH7g+AANCJRoACJWmRYYOHarSuZDff/9d/Z/I2/wq2ECkrvkSdyb/QHXQ8pLucvGlvcVf9ECrLj2ldZeegTZbIK/TAIBNAADedMKwyYdxMgCAF3zu3Lkya9asfP8CPProowICC7/BM888k2+NfyYSDxulZB555JGQ5hVyCCetguoRWqzXQGJiovIKDxo0yPrGfbSoAYCQqVp5TG666SZlGMOWf+JEToKj0PUkNE+69tprVQlT8qBdwoF49OjRiuwQkBYhmoi97Prrr1fGJ/XliXKCvBXm7L59+0qLFi3kjTfeUHu7lnMasKMKAKG9AJFwHWmxVgN8t+EjogKTVZEx/nqoAQB/GrLu9y4AYM2aNeosunz5cusad2BLTZs2VZxUDRo08Nq7YAAASgL2v/leiYqKlulffix7tm/2yh9QuXot6TPkbpUuoMW7BjQAUIABAJYEXsX8FgLv62UnFYByeb/88ku+Nv5d469Vq5YCd6pVqxay/e+bb75RH7ZIqV8bMsVY+CBKW2IgUlYtFKIBgFBo+dwzMG7xAt5www1CTfX8LvHx8arkVefOnbOHCgCA4Q9/yJ9//qnIWa+77jp1kKTMKelqXbt2lXnz5ql7qHoCMKAjAHKvFqsBAOamV69esnnz5vy+NMM2Pngx2N+J4guFaAAgFFo+9wxAXfY2uB4WLFgQugeH8UmUBXzssccMAQAAYSVLl1U5/If375HMjIzs+6NjYqTH4GFSvW4j9bMjB/fJ7G8+kUP7knM8o0RCogy45T6JL1U6jKN39qM1AFDAAQBnL0/dO7MaIKeYHLNQsAtTQYKDekH5sJmdm2Dvp8YuhFG33357sE0Yuk8DAIbUZepiqniQQvPHH3+YaieSbibNAc+9K1oOIxOP/8qVKxW7PAIgQlQdxLoQz82ePVtgzgYEAAwgb1oDAPYCADgK2AuoSKLFXg2w1t955x2JCwGJmQYA7J1L99YBOitUqCA4SgqKXHzxxSpay1t56qMH98uk0W/L6VMns9XBWbVNt97SsuOlquTftr/WyA8Txknq2TPZ19Ru2Fx6XP0PYSbXzP72E0l3q0QCeNDrutulSo06BUXVhsepAQAvAAAeU3LF3fNsqQjgnqsDaydMly4hpMd1WOFnkZACYHi16BsiTgMXXXSRzJw501K2bW9KwONPNYX8nlrhlAWAJxQjqFy5crZ3SQMAtqu4QD8AjycVAagMgLhSAEgl8pVC501hGgCwFwCAL4jUIx36b//rWrp0aZWq2KlTJ9sfpgEA21VcoB+AHQUXwP33359LD2dSTsnkMe8qL79LisWXkAG3PiClEsue+1FWlsz77itZv+z37GtKlCot/W6+V0qWLqN+5o0PACCha7/rpF7zNgVa/3kNvsADABguhKeQr+8Sb8Y7oZnuuYV4H9zZWkG48FLk1Yb7RDiBBFC/FflfA+QRAgDYXUOeQ/sVV1whW7Zsyf9KdcAIY2NjZeTIkSpf3G7RAIDdGtbtw1fy0EMPmcp71gCAfQAAZH+kZEBQpyU0GsDJRGSM3VEAGgAIzXwW5KfA0TJmzBiBw8hTCN/ftPYfLoRcAICICu//7tP3syMFMO7b9+gnTdt1yW5u+hcjVbSAu7Tr0U+at+9akFWf59gLPACAdjyNe/J0KBvnnmPrec3XX3+do6ycJwAAkzMhXJRk8yYaANDvZKg0QNgs4JWdpEJ4/ynrpSV0GiBcHM+pr0ojVvVEAwBWaVK340sDl1xyifBNrVSpUvYlf8yfJZlZmbJ1/WqpVqeBnDp5XO1hp1NOSfK2TepnKSdPyJVD7lL3aADAPgCAtC72G836H7p3mChUABdfBGpW9UQDAFZpUrfjSwPly5cX1pm3iJa/V/0hcyd9ns3L5bWEX1aWzBk/VjauWZb9iPJVqkq/ocMVTwDy68xJsnLR/BxdaNq2s3ToOUBPjA8NaADACwDQo0cPlbMCaZxLPAEAwv0hHnKJJwDgrQ33OdAAgH4nQ6WBVq1aycSJEyUpKcmWR5KzTGioi5TLlofoRnNpgPKdpAHYTRalAQC9+OzWAGS0hJiTzx+saADAHgCAsn9PPfWUKvunJbQagMOHSAA7RQMAdmpXt+3SAJWhvDmJvIXv12nUQroPuklxALhkz/YtMu3zj7K5AEgtIMS/brPWKk1g2uf/J9s3rsuhcIgCe10fGq6kSJxpDQAECQBQUx62cw0AROKyL1h95nCNoditWzdbBg74xSHl6NGjtrRvZaONGzcWvI2UDKtRo4YqP1aqVKlcjzh16pQcOnRIVq9erUpkzp8/X9LcCGas7JOZtjiUP/7442aa8HuvBgD8qkhfYIEG3n33XRk+fHjQLWkAwB4AYO3atQrgXb9+fdBzE6obK1asqCIVmjVrJk2aNFHh8zhy3Pmc6AuRDEeOHFHVDACu+T4ePHgwVN0M+Dn9+/cXyi7amQagAYCAp0NfaEIDELsS5eVNVBTA5C+y2f4LR0VJh8sHSOM2HbMvz0hPl1nfjMkR5l+2YhW59KobZd2fv8mapQtzVAvgxqq162dHiJnoer69VQMAXgAAyIgoOeQqnwb7LWHUlLNwCWkCHFjwwmEsPPDAA6qesUt0BEC+fWcicmCwxlMNwA6BxXvEiBF2NG26TXLO4Ca48sorVQlICMcoPeYrNcfbA6nFvm3bNhVuzzt/4MAB0/2yqgHADMJEIY2ySzQAYJdmdbvuGqC2PKl3nsZaoFrSAEBuTVlRBpCzkHu0Y6DzEYrrALe7dOki/fr1U+UzK1eurFI3jZRIJRpz3759qnoNHvelS5eGousBPYMzKAC7O99UQDcauEgDAAaUpS8NWgM4XeCjIh0gl2Rlya+zJsuq338WIo4QQIBa9ZtKs/ZdJa5oMclIT1NG/pqlv0pWZmZA/dAAQN5q0gCAiCIAfPDBB3No6rPPPlMfPcgmQL6p27l48eIc19StW1eBBBgEy5f/Q2LBRRoACOj91BeFSAN33XWXLeWb8KJcdtllql63k4QDICUJKZVHDqUVefKZmZlqnEQ7LFmyxBHDJXph7ty50rJlS9v6owEA21SrG3bTAPmhn376qVSvXt2rXha8OVJOHToXZVQ0oaQUL1dGjifvlXZ3DZGipUtpDgAvWrMCAODb8dFHHzlqrQISccYC1MZhYxUAumfPHhWmjKcyPT3dEWO2Ow1AAwCOmOZ83wmic4icJkLHm3C++m32lBwggFml6BQADQD4XUPU5ITh1l0wIAiZ5jBCORbKABqRXr16CSCCrw+T5gAwok19rVkNkFvL5uteutJsm9zPQYkDopPC/wntf+GFFxQAEKw3MS/dAAj26dNHNm3aZIUKTbdB9AXeU7tEAwB2aVa3664BSv7hIQq29JmOAMi9nswCAOvWrZNrr71WVq1a5ZjFyjp59NFHFRDrztNkVQdJD+DbMWnSJKuaNNUOfYFzCmeUHaIBADu0qtv0pgGqvfDuepPTp07K7z98LxvX/ClpqamWKJAKAFQC0OJdAzoCQER+//13hUoR6muVEBZN7UtfnkcNAFilad1OIBrgoMThGkJAK4XarlS7cIoQkUO6Q+/evW3tEh4x8pWd4CUaOnSoCp02ktZgRDkaADCiLX2tGQ2MGzdOSK8LRjQAYD0AgHOESEjSIJ0glD8F3DVbMtLfWCjzjOG9c+dOf5fa/vumTZsqoL1evXq2PEsDALaoVTfqRQO33HKLjBo1Ktdv9u/eoQj+AAGskuiYGOkxeJgQBaBFAwA+1wCePCIAAgljdoXa+rvWs0qA58M1AKBfyVBrYMKECXLVVVdZ9lgOhUS6QKDkBCEcnrrJlOC0W/bv3y89e/aUZcv+KUtj9zN9tc8BccaMGSr/1Q7RAIAdWtVtetMA5UQffvjhoJSjAYDcajMbAYCx/eyzzwY1H1bfhAecvR2wMyYmxurmc7RHODJRVe68TrY+MI/GAXb5dvO9sUM0AGCHVnWb3jTAeXHatGm5fnX04H6ZNPptSwGAKjXqyJU33ilR0fbuFZE80zoCQESR+BFORv6hP6EcYK1ateSOO+7wGTEAc+v//d//Sbly5Xw2F6kAAKQ7pDVArkYoHnWZ+Vi6WNMpCeci8fCny0j5PeOEuATyONh4OYgwXsZKDrwT2eG96dbqUPGVK1fKgAEDZMuWLY6Yyttuu03lqtoR9u85QNY4UT685+Fe7xwQYbKGBMsO0QCAHVq1rk1v+xN7EgYx+xPpOU6IVAlkxI888oi8/vrruS6lVNSPE8fJoX3JEhMbJ1FRMZKZmSFnT6dIt/7XS1LtemofJsT0mWeeCeRRBeKa5557LmgDniooGNyQjDpBIBHDeKhUqVJIusN5kL3PysjQYDsOTxXRdnaIBgDs0Kp1bQJ2QV5csmRJdebmDI7zhf2dtck5FHsiEuTiiy+WX375RdkN7pJy8rhMHv2uHD2035JhxJdMUOz/ieVDs1dY0ukwNKIBgPNK//nnn+Wmm27KM9e/fv36KhSrTp066pDCx9VTSCUgBJlr8pJIAwAwfIl+IB+Qch6e4AZG0F9//aXyzOE+2L17dxiWs3WPxMiHtATUnZDUDh065Nq02Hg5HI0ZM0aRwjkdCLC6ZBxjvuGGGyQ5OVkBI4wfQ4OPU6pFOVyBzmjNmjVVuaTWrVsHeovp6yZOnKjCREM9Vs+Os1anTp1qW9qDBgBMLxXLG2DOASUvvfRSZaR52594KPswuczjx49X7OZOPyjefPPNMnr06KD1BWM9YD77USBeYg7RTiv/Rt8B2D0PyUaVAjkx6VkQoQYjMOPj6KAMKuA3ezt7HYC/a58Ppt1g7iGV0sxYgnkm5xmqx2zcuDGY2y29h6gYomPsEA0A2KFV823yzpGyyf7OOvRW2QJHFKmdpOr88MMPcuzYMfMPtrEFKjEtXLhQgRnukpZ6Vr779APZt2ub6acnlqso3QcPlTIV7ImINN1BBzWgAYDzk4EBy0sEqyyGnafw8uFdxADm8MVHkKoA33//vUodIPyWcmP8oba4P4kkAADPIqDGRRdd5G9Y6vd4nTA2P/zwQ0lJSQnoHiddxMZLjiF/AiknxNrhgI33aseOHU4aSo6+QL6Ch8xqYS0fP35cAQFEA0AcRX1lSuft2rVLTp48qZBqgAGXt5z3hz/8n7/NyhNPPCHPP/+86UOzkX4wPsrwOSFPdOTIkUIEhB2iAQA7tBp8m+xJlJ1lf/I8SOXV6h9//KGq3eCBcapArkm5zVDKSy+9JE899VQoH+nzWUTXUVHIVYLYCZ2CFA+gZO/evcpBsnbtWrW/b926VX3viDBhfwcccO3v/O3a7/m32SgpSGwxVO0g/ctLxxhe3kKWQz0vOCHgx7BDNABgh1aDbxP7glRN0hmN7AMAduxj3nLsg++NtXcmJSUpAIC/PWX2N5/IprU5q6kF+nR0llC2vDRv303qNmsdkijQQPvm5Os0AOAxO6C+kPfh3QMIAInv27ev3HfffdKkSRPLmFgjAQAg1Ojpp59Wmwr/NirTp09X6CUHh0iRzp07K6CHEo9GBUMQjzAEQk4UIlwCSXMx23d3I9+9LbxGINYusIB3DdCAAy9eONj1OWwCGrmDBbSR1wGSSA3AO4zxUAp955kchsMtjz32mLzyyiu2dEMDALaoNahG+QbhIQ8UjPV8CN8dQADSgZwolBSdM2dOSLv2+OOP2wKMBjMIAADKejZv3jyY20N2j8uod9+XAXIBCtjfcQKQIsYZCuCJM8Dff/+tPJSsQXewwN/+TiQHIA0Ae6hl8ODBCtwPt1AZ46effrLs/Ok+Hg0AhHt2/3l+QkKCKkvOWS3Yqg84A0gX4V10mnBWA4CuXbt2rq5RAnD5wnl5drlwVJQULVZcEspWkLIVq0i5yklS4YJqUqJUaZ3rH8RkawAgCKVZcYvTAQAI1Qg5M+tVJCwJlnKMJacL4f5snmZK5XHgIUXixx9/dNxwASe++OILR/ULUMAVUuqKCOBQCRAAWMBHjNrMRBVwiKQcFV4niDu5BhkyZIi8/fbbAUVrWDl4+sfBzB8hqJXP9NUW0R2QdZEjaLVoAMBqjQbXHl5QjH9K0/qTzJQtkrFvukhmqkRV6C2F4/8BNHm/MKYAup0mhLx+8skn0rBhw5B1TQMA9qmaPR0w15Uy4AIOSBcD6OUP0QPsoS7QgMgC9neABK4HDCG1kBTMUAsRoUQyhlv4zpBa6c1zarZvGgAwq0Fr7qd8MWvt8ssvN90gqcqci5yWlopDFd6kgQMH5hrjuj8XyU/ffaV+DnFfYrkKKocfA7/CBdWlZGJZKVK0mGnd6Ab+0YAGAMK0GpwMAGBEECrOwd8KIXcPr5MVod5W9MdbGzCpE3pqJOTKV18wUgETnAZ64M1g8wVljkTBa4TR7yKd5B1yEaAFE6FiVgeEvuKxxMMVbgHcAbCzoxKABgDCPbsi7dq1U+Cdp/GflXZY0nd/JZKZLjE171MdzTy+Qs6ue1Syzp6LvCpU5AKJa/SuFC5eK3sggGmUynQCeOWuXXhm3nzzzZBG82gAIPzrmx64iM3425V2wL5O2L8dwKa/UfOdwZP63nvv+bvU9t9zPiFqp23btpY/SwMAlqvUcIN8t6k4QQqxFYLjhBQxp0V6QWZIpKK3Sk07N22QBdMnSLP2XaR+i7amw/ghjj1++KAc3LdbqtaqJ/GlSluh2nzVRlc8BgAAIABJREFUhgYAfEwniDWhvSDRhCbD/A9C16BBA6EWrVlxMgBASUTIlIINQfLUDYYw9T8hE3KiQDAEuu4NlQy2vyC5HB6chMDiQeQwwxrWYk4DK1asUKRU5GU6AdjiYIiByB5ltWgAwGqNGmsPThL2Y/KRPSXr9HY5+/cLEl2ms0RfcKP6dfruLyRt24cSXbG/SGxZSd/5ifpdTNWc5TGJJmBuncTTAqcBQCypWGYl7cxZmf/6CGlxQ38pVjpBoosWkZgicbmadToAcHbNfZJxaL7qd+H4elKk5TdmVRPU/ZmnNkvquockuvIgia5yfVBtRMpNlHnFeCKyDKA33AIAAhcB33CrRQMAVmvUeHtULoHDyErBMQFJM6mWThKcUF6JSeGDysoK2vCHSPDXGZNk+8a1cjrllGRmZGQPu0vfa6VBS+vBMyfpNZi+aADAQ2sgz+T/U//W24uDhxg+ABZwIGR/vibFqQAABgRGDazSVgq1e4cPH26aDMjKPrnaIlQKg93MfHr2i1QAGLrJb3eKED4II3gw+cML3hwpO5askKtGvCJFS5fyOSQO3bOfOcdW3OOFR7weuJ2iD6P9gOAQxt3Zs2crRnVId8ySWxntg6/r8RAxt1RDsFo0AGC1Ro21B6s90R0Ald4kddNrknV6m8Q1PpfXn578jaRt+0hia/9bJKqopG54RqIr9pWYWg/luN2JexTM96SNeQIAO5eulK9vul+uGfu2GoPnvwd9/LpsnLtQqrZpJtt++1NiixeT1FMp6k/ZOjXk13dGS/1e3aRa25ZyZNtOqdGxjSS1aqra0gBA3usx48giSV33sGSlnxQpHCuxNe/PlwAAZQ/hX8BRQZ4yhIdOAfApbQs3Rrdu3YxtHgFcrQGAAJRk4yXwCJH2ZMe3GzuFyAIniU8AwGQnM9LTZeq4DyR5W25OpqZtO0uHngNMPiH/3a4BALc5pWwOYTN4g/1J//79FVlHsCHjTgUA7rzzTlvChgiLJ0wZBmEnCd41Sqh16dLF8m5Bnki4kxM8xAwO7xrcBOTZ2iX5DQAgAuj333+XBQsWKPZauAicKBoAMD8r//rXv2zZ+8z0DFI4AKe83tmMg3Ml8/hKialxn0ihKMFTe3bNvVIourjEJA2T1C1vKzAgqmxu4wEw+9133zXTRUvv9QUAAEAuHvWVtLxhgCSvWi97Vq2XCg0ulFIXVJTuzz4oW39dIjv/WCXV27VUAEDqyVPSeEBPBQrU7NRGtvy8WJoM6iV/zfxJ9bfVsKuzgUwNABRcAAAQl3K27O0Y/RAXwu3iNNEAgPkZwcjGICa610lChS24JuwQwB0iep3iqGCMdgEAtD138heyYfniXKosXa6ClK9cVQ7v3yPHjhyS2Ng4uXLIXYpjoCCLBgDOzz6b/r///W9DhC9UB2AxV6hQwfAaciIAQF1pwkLJDbVa2IDwtH/++edWN22qPULqCDkFCLBaOFSgSyeEEOYFALiM9pIVy0vDfj1kwu2PSv0rumb/+4pXHpetvyxWEQC9Xnlcpj/+ijqAqzYrV5CBI1+TlENHlVfOJfV7d1MRAIs+HKsO7kilJvVVBMGmn36Tld9+L33eek4WvDVSju5Izv43fShdPUlmPfV6dlt4/VzeOqvnyLM93kvqPhPiz/z9/PPPsmHDBrsfa7p9DQCYVqE4EQAYMGCA2jPzyoFO2/mJZB7+TaKThkpUYnuliMxjyyR933SJqXqzSOE4KRRb1quCpkyZovZliNicIN4AANf+tH7aXKnbs7MUkkKyYeZPef47Lj5eml3TR1aNn64AgB//8470eP4hWfPdbGGPueTB27OHG2kAQFRCa0nbdb4knBeP/DkA6G7JOrMnx5TGXDAkRxSIr+vcvfykkwAgQSbpLoWKVJK4Rh/k4JVwwvoJpA9Ecq1Zs0YBu/Pnz1cAALwDThYNAJifHScCAI0aNVIVjOxKy6TyBtxPAFtOEasBAEL/Txw9LHt3bpP1y3+XvTu2BjTUKjXqyJU33lmgqwdoAOD8UiF/lnwZo0KOGCGyRvPlnQgA4AXHG26HMYxeyXP6z3/+Y1TFtl3PnL3++uvy8MMP2/IMDH/Iu+CQcILkFQFAiO3P//s/qd21vfzy9ihlrLcaNliWfvKtMtqXfvJNDgCgautmXgECl1HPePGyTRn+tLT7101SuVkDBSzw79pd2snEux6XBr0vlaWffivHk/dJn7eeVc/q9NAdcnRncjYA0ObWa3Mc1q3WI/nP5HtSWYDoFEo4YvTv3r3b6kfZ2p4GAMyr12kAAARohG8OGzYsz8FlHF6oGP+jyveQqDKd1LVEBaRu+q8UKlJBCsfXl8zjqySu8ftSKCYxR1use1KVAL2cIL4iAKzo2+pJM+W3D8cqwLJMzWrZTUYSAOBND4Wi4yW2wRsSVbqt4n/wZrC77nNxCPg0/rMvPBfqj0QyAABxLKH97OcAuRj9lNNzaiSXr3WuAQDzO4ATAQC7Im5d2iLa4cYbbxSqAjhFggUAUk6ekOTtm+TQ3mTZv3uHHD6wV06fOikZ6WlBDY3zf9N2XaR9j35B3Z8fbtIAgIgqPwNJ3eTJkw3PKQYeBE1GUwGcCADYWUscxUKaBjGeU4SSJDNmzJA2bdrY0iVC/8nvwpPsBMkLADh95JgyyvHsd3tiuCSvWid43FwGuIsDwBUB0HTwldlGvXuEQCAAAKG5rpBeIgUqN2kgc19+LztCwMUxcGjL9uxoBHePnRldUoeaP7Cgr169WnmA5s2b57iKDUbHqAEAoxrLfb3TAIBKlSqpnORgyp+lbf6fpO3+QqRwEYkq3UYyjy6RmBr3SnTlq3MMHM8nlSwwipwgdgIAvsYXSQCAy9jPStnyj2HuFgVw5s+rJfPkuYgll8c/h7F//lp3w94dQHC/P6pMZ4lr9I5EEgcAkZzs7xj9eD8BdFnbTvKABvOeaQAgGK3lvMeJAADpxsE4Ho1o48knn5SXX37ZyC22XhswAJCVJds3rpcVv82TPTu2Bm3o5zWY2Lgi0n3wUKlWp2ASY2sAQESVQoJhmXrj7kL4dseOHaVevXqya9cuVYN8/PjxAnmSuxBC3qdPH0MvjRMBgFGjRikgxC5hsyPc1ClSu3ZtldvNQdsOIe2BNQTI4ATxxwGAUb5+xjzlIUtesS6Ht8wfAFCsTIIy1vHmI64UgA0z5mV7810/g4nbRep1+Yv/zhEd4A4OuHQWTAoAusf7w3vG+0pt6d9++02R+EHg5xRyJ6vWhQYAzGvSaQAAZJ0Qf8EDYFTS90wU/kQltJKM4ytE0k9KVOl2uYgAaZdUNiK/nCAaACitQJ/mzZtnT4e3KgA5jPLzxn7hxHb/kPXlMZkuw979Em+RA65oAacCAOzh7O8Y/Hj4ly1bpgj8iODiZ/lJNABgfjadBgDExMQocKp9+3NpW3bJ//73P9uiXIPpcyAAwOlTJ2TO+LGye+tG2/kLylSoLH2H3i1Fi5cIZjgRfY8GAERUDg5EGS7Bmz9mzBhFDOcZ2k/uGDUsFy/+h2gCdA0vghFxGgDAODl42EGG59ILkRLXX++c8kGUTuPAgGFsl1x77bWOCb/yBwDYpYNQtIvBT7gbHiCI+/iwwia+aNEi9TMnkeDYoQ8NAJjXqtMAAHI32TNJBciWrAzJOrP7XF5/nG/uGa45u2a4ZJ7eKZKZJlKokCoDGFM9N9kU3z6+gU4QDQAEDwAUKlIxz/B/1/y6AAB3b7+3uXcSAODa3zH6MfYh7GN/Z58/ePCg43P4zb5bGgAwq0FRTPtOIgGEOww7wmj0sFFNUOHKLpJBo33hen8AACH9s7/9VLZuWB1M80HdU6dRC+k+6Cb1nSxIogGA8wuSXByXgJg98MADPvP6IcoDBHAJ17766qsSGxsb8NpxGgDQsmVLGTt2rDRs2DDgMRi90GkAAGAEJQ/5uNolGgCwS7OivD/wK8CSDpBDjie8C3j+87vB76lVDQCYX2dOAgDYk/imPPLIIzkGlnlizTkjLwvSsiyRjDNSKKqYFC7VXKIvuFEKxSSo67NOb5czq+8RSTuigILCCa0ktsa9IlHFcinKSWUevQEAGKoQ33mWMeTnhaJLSFbqQYlt8L+gCekiKQXAq1HuLQLAT7k+96gCFoQ3UCDcAACALhwVpGlNmzZNqGtOaD/7vlMq65jfdQJrQQMAgekpr6ucBgAA8MLxYqcDCn189dVXqgKXU8QfALDtrzUy+9tPJD0tuNz+YMZZOCpKOlw+QBq36RjM7RF7jwYARBQxHQR1LoF1OS9PNTndHTp0yL7+jjvuUCUB82Jq9lwhTgMACAOlHFTVqlVtW8xOAwCefvppefbZZ3N62CwevQYArFEo7wupOhwGMfa3bdumuDsw9vNbOH8wGtMAQDBay3mPkwCAIkWKyIQJE6RXr15+B5Zx+FfJPPanxFS/R5UBdEn67i8l4/hKyUrZJlln90qhuIoS1+T/skEC13WRAABkpR6QQrHlJLpiHwWAkM6gxnQeAIipcb+kbn5VDakQvAeJHSXj6BL1e3TA9eSze5P8AgAAkLh79V0GfI7w/vPAQPreqdlcAb5AhVACABj0EPORs0+aFv+mLPPp06fV/l7QAF3PdaoBAL/boN8LnAYAYHOw97DX2ykQAHIOdYr4AwB+nTlJVi6aH9LuRkXHSNmKVeSK626TYvEFJxVAAwAi4lkBwGgEAAdH7jHyIjsNAIApFG+4neIkAICUh1deeUXlRuUIsbVYARoACE6hy5cvVwYQIXI7d+5Uxj6M/U6s0RzcCK29SwMA5vXpJAAAXhL4SeApCVbOrn1QVQM4J4WlcMlGElf/daGEm7tEAgBAZEPW6Z2SlX5CstKPC6XqCsWUlsJFq6oIAIktK5lHl54bafHaKkIiK+Pkub9TD6vrYbWPrpI7BS0/AQD+qgC4PP2KJNJVStDHAsurYoDZMoDJyclCjXJC+CnLh2efvd1l8Ae75vPrfRoAMD+zTgMAQkEAiNYiDQD4ftwI2bHJ+spZnPnjihaT0mUrSOlyFaTCBdWlYlJ1KZGQKDGxceYXWAS2oAEAEUWAhAfcJb44AEChIRIjn8adVfaFF14QvMlGxGkAwPDhw1UEgJ3iJACgWLFi8v7778vQoUMNl3A0oiMNAASmLXL1IdPE80MO/759+xSRk9PrMwc2Ovuv0gCAeR07CQDgG0Sec1JSUtADyzy2TLLSjkrhUs0kfdeXkp78lcTUekSiK+YsexQJAADM9rDVS0xpBQS4/l04rqICAAqXaCzp+84RGUZX6CMZx5ZK4eJ1VZSA615XqTxPheYnAICxeRIEusbrqgrg+r9nGgAGP6kWLmDA3cj3BBbcKwcEskAJ5Z84caIsWbJElZyEVNkVwRXI/QX9Gg0AmF8BTgIAMEYBwAYOHGh+YH5aiDQAYPoXI4U0gGAlOiZWVQzwjBrCsz/g1gekVGLZYJvOd/dpAEBEsfvzIrrXQi5RooR069ZNWrVqpTzEhBrDLgtRnqfwgl19dc7ySv5WitMAAAAMgAw7xUkAAHlXbMA9evSwc8gq9MopNVidRgJI7j4s54BqmzdvVl6ggpbbadXi0wCAeU06CQCg8gypZpQqTU05Ldt+WSI1O10s0UWC81RkpR2WjMO/KY954ZJNcijL6QCA+ZnNuwWnAwB2j9+u9qm2AlEf5yb4WaiypNO1gtO2BgCC05v7XU4CAOA6oToUJVjtlkgDAAJJAcBjj0GfWL6SlK9SVcpVTpLEchWleMkEObx/j3z36ftyJuVUDtXGxMZKz2tulaTa9exWecS0rwEAERV6ds8998inn35qeOKoIQ/JRo0aNQzd6zQAAB6Ep556ytAYjF7sJAAgISFBvv/++xxcDkbHE8j1GgDIqSVAth9//FF5+zkgepbUDESn+prcGtAAgPlV4SQAoEmTJgoAiI+Pl7TTZ+TQ5u2y689V0uSqXhIbn5vIz9fo03Z8LOk7PpGsjFNSqGhViWvwuhSOr68BADcNaADA/LvjaoHILfL4J0+erAx/Qv01qGtevxoAMK9DJwEAEIbPmzfP9hKAaC3SAIA1S36Rn6eNzzXhEPW1vKS7NG/fNc+Q/ZPHjsik0e/IiaM5y7UTddG133VSr3kb84spn7SgAYDzE4lBQh78iRMnDE1tsERyGgAwpGbLL9YAgOUqzbNBCPz4EJFu8/fff4f24QXgaRoAMD/JTgUAGFlmRoZsX/Sn7Fu3UZpf21fiSsT7HbCqBLDqLlEEeoWLqhJHUaXbS2z9lzUAoAEAv+vHyAXk8XOGIqoO3paCTtpnRHeBXKsBgEC0lPc1GgAwr0MrWvBHArhj43qZ+fVoSU9LzfE4SPr6DhsuRYrmDYCnpZ6V7z79QPbt2paru4AH7XrkTIGzYkyR2oYGAM7P3NmzZ+XJJ59UZH6BCrwBLGbqeRoVDQAY1Zi115cuXVoZo+7VHKx9wrnWCnIEAIdA8vnffvttGT9+vGJ11mKPBjQAYF6vTgYAGN3+DZvkePJ+2fnHCmk17GqJL1cmz0FnntosqeseksKJ7SXz+EopXLSaZJ7aJEVafqMBAA0AmH9hRBRXC1WTKGf2119/WdKmbiS3BjQAYH5VaADAvA6taMEfAHD8yCGZNOptOXXiWI7HQdY34Jb7JL5Uab/dcOcRIHKgaLHiklC2gtRr1lpHALhpTwMAbsogFeDll19Wf/xJ9+7dFYlcnTp1/F3q9fcaAAhKbZbdpCMALFOl14Zg7B85cqT897//VWGgWuzVgAYAzOvX6QAAI8zKzJJ9azfI7hXrpGydGpLUqqlwwPEqWRlyZtn11MWTrLQjihAvqvTFEtd4REQDABnp6bJ720apXK2WQPhkVnQKgHENEtY/ffp0VUKZVC4t9mpAAwDm9asBAPM6tKIFfwAA+/vUcR9I8rbNOR7HO0AIf91mrf12Y//uHeqakoll/UYM+G0sH1+gAQCPyU1PT1fENZSIg4XZU2Bnvu++++T222+X4sWLB700NAAQtOosuVFHAFiiRq+NrF27VlXKIAc0P0tcXJwQOeQE0QCA+VmIBADANcpju/bI7uVrpGjpUlKtbUufIED6vumScWC2AgCQ2DpPRCwHwK4tf8viudOlau16cuLYEWnarqucPHZYqtS4UHZt3iClEsvJ8oVzpVGrDlK6bHlJTT2rDn/UeM5LNABg7N2Bt+XZZ59VDpD8LBC1cR50gmgAwPwsaADAvA6taMEfAMAzli+cJ7/NnpLjcezl5O+3vayPb9Dbig4WoDY0AOBjskG49+7dq9jJXaXICPWvVauWQOBhVjQAYFaD5u7XAIA5/Xm7m5D/adOmCYYUZZ7yo3AorF69ugwePFiIAoJBnSoi4RYNAJifgUgCABjt8eR9svXXJZKZli41LmkjCUmVfSqBsMpZX4+WqJgYufKGOyW2SNHsayOlCsCiH74X3j+Yn7duWC2nU05JydKJkpmeIYWjo6VmvcYKADh66IC06HiprPtzkTRo2VYBAhoAMP9+0AL8LTfffLMiqMyPAlFYuXLl5IorrpA+ffqo1DVInsMtGgAwPwMaADCvQytaCAQAOLQvWWZ+NVpKlSkrtRo0kxr1GknR4iWseLxuw00DGgAwuRxOnz6t8uAwCoyIBgCMaMv6azUAYK1OMf4/++wzFR1z9OhRaxsPc2scvurXry9DhgyRG264QSpWrCj87ODBg9KzZ0/5448/wtxDEQ0AmJ+CSAMAGHHqqdOKHPCCi5pI0YSSXpWQdvasTP9ypFSpXlsO7NklOzf/JR2vuEoZx0ikAADUdj514rjK5wSU/3vlUjm0b4/UathMNq9dIfEJCZKVJRITg8e/kOzeulFKlC4jnXoP0gCA+ddDVqxYIYMGDVK8LvlN2NMHDBigqkGR1gnQdPLkSSE6xAmRDhoAML/iNABgXodWtBAIABDMc/g+pJ49o4ECA8or0AAAOf+E8bLZG5Xjx4/LF198ISNGjFAfRaoBGBENABjRlvXXagDAWp3C/ozxT9RMfpASJUooDz+efogiy5cvn2ufYP/o3LmzBgBCOOF45WAbt0MiEQDwpweYlAmXn/bZR6osUrULG0rKyeMKDHCxIUcKAOBvrMH+XqcA+NfcmjVrlOc/v+T7R0VFSevWreW6665T+zwOHG+RnU55NzQA4H+N+rtCAwD+NBSa31sBAGDsb9+4Xtb+sVAOJO+UMymnclQeIV2gUrVa0qLDpVIxqbqqgKMltwYKFAAAovvaa6+p8LWVK1cKtZYx4itX9h066amyHTt2yKeffirvvPNOdg3zF154QQMAAbxdX375pVx//fUBXGn/JRoAsE7HlH1iXkmXiWRp27at9OjRQy677DKV6pOYmHjem+h9VBAddurUSQMAIZx0DQD4V/a+XdulaPF4IZx57uQvpFXny6VMxSpyaO9uWTB9gmqg5zW3SELZ8urfTjFy6AtgPBw8AGuhEg0A5K3pQ4cOydChQ1V6VyQLRn7v3r3VHt+4cWMF6hYt+k8qjLexOeXd0ACA+ZWnAQDzOrSiBTMAAKnZq37/Wf74ebacPZ3itzt8A0kZu2zgEClTIXA7z2/D+eSCAgUAwEaOoTJ//nw1fTfeeKN88MEHgrcvL2HRrVu3Tt58802ZMGGCnDhxIsflDzzwgLz66quGuAF0BEB43yANAFijf7zg/fv3V4f2SBMOgZdffrm0a9dOhX0CBJYqVUqF9wciGgAIREvWXlNQAYCMI4skdd2/qQMghUu1lLhG73hV7JED++S7T9+TIsXipUnbTrJk7gxp16Ov1G7UQjYsXyynjh+VZu26SkxcXPb9TjFyNAAgwndp7ty50rx5c2tfHBOtPfXUU/LSSy+ZaCE8tyYlJSkwF5CWFK6qVav6BXU9e+qUd0MDAObXkAYAzOvQihaCBQAoCzjn208lebtxR1NMbKx0vGKg1G9xsRVDyDdtFCgAgDq1V199tfL+I3fccYe89dZbPlFgGGBhMqeOeV7ot792vK0WDQCE9x3SAIA1+n/++efV4TAtLc2aBm1spUiRIuow2LVrV7nooovkwgsvlAsuuCDoJ2oAIGjVBX1jQQUAjCjs71V/yM/ff6tCIgmVBMCmXF6TNpdIm269cjEoO8XICQQA+HXmJKWKanUayNL5sySpdn3Zu2OL+lm5ShdIyqkTUqRYcTm0N1mFhZapUEnxHgCAbFqzTPoOG56rLJSOAPC9umbMmKFC/+E5igQhrL9Lly4K1K1Xr54y+tn3gxWnvBsaAAh2Bv+5TwMA5nVoRQvBAACQ2M748mOBHDBYAQTodOXVUrdpq2CbyHf3FWgAAO8fxGVly5bNMbF4NckzxfAPJOdNAwCBvRdOSgFISEiQ77//XuV32ynXXnutfP3113Y+IuC2S5YsKT/++KO0amXNBrhkyRLFf0FajFOFUp0tW7ZUZH0cCvH6A/5YIRoAsEKLxtrQAIBvfWHob/trjRQpWlwdlH6dNUkSypSXzldeLfuTd0iDFm1zeP5dLTnFyPEHAJw5nSLfffKe6naFpOqKBDCpVj05uHe3xMYVkZKlywgHRf7euXmDNGjZTg7v3yN7d25V/yYU1EV86K5FDQB4X1P79+9Xof8zZ8409pKG+Gr29EsvvVQZ/kROmAF1PbvulHdDAwDmF5UGAMzr0IoWjAIAkNhOHfeh2sfNSnzJBLlyyF3qW6BFpEADAIT+f/jhh4oIhg2WDx6AwHvvvSfbt28PeH1AfkYKgBGkWUcABKxeWy7UAIB5tQ4fPtwRDMneRlKmTBnp1q2bSvkB5CGf32oBKOzYsaMsX77c6qYNt6erABhWWa4bIpkEEE//nAnj5PC+ZGnWvqsy/CmVt3rJL3JJr4HS8KL2PhXkFCPHHwDgb4aXzJuhgADGb0Q0AOBdW5S/Y/8kksRpAmEfnC0A7OT0G63CFOh47rrrLvnoo48Cvdy26zQAYF61GgAwr0MrWjAKALCvk/Nv1T5Up1EL6T7oJk0MSK2cLKu0asXKsLkNzxQA1+PwYmIgUPP18OHDAfUC1JmSYAMHDlQfn0Dzhl2NawAgIDXbdpFOATCn2mXLlqncf6d5/4lyILLn7rvvVoa/0ffSiFbYK3jG+vXrjdxmy7UaADCv1kgGAAj7Xzx3upRKLCe7tvwl0bGxcvnVt0jxEiWlDN6OPFiQ8wsAEOwK0ABAbs0dOHBAhg0bJtOnTw9WrbbcR4lHIrpwuvTq1csvf5PZTtx0000ybtw4s82Yvl8DAKZVKBoAMK9DK1owAgCcPnVCJo95V+C2sUoAiXvfcKdUqlbTqiYjtp0CBQAcOXJEEf8F+1FzGf1XXnml1K1b15RxoQGA8L4zGgAwp/8XX3zRcOULc0/0f3e1atXkjTfeUKBcKATw45JLLjEULWRXvzQAYF6zkQgAcDA6uHeXlCiVKD9N/VoSypSTOo1bKo9JoMzHkQgAkA6QkZ6uKh0Ui8+bxNffytAAQG4NzZkzRwG8pDk5RYiwfPLJJwXSZVK7QiF9+/aVqVOnhuJReT5DAwDmp0ADAOZ1aEULRgAAgO25kz5XPDZWStO2naVDzwFWNhmRbRUoACAjI0MgLfvPf/4T8GRh6OPpv+qqq0wb/e4P1QBAwFNgy4UaAAherYS+Uzv5t99+C74Ri++E0I/ynISFhkoof4gejh8/HqpH+nyOBgDMT0FEAQBZWfL73OmyZskvkpaWKqUSy8oV190mv0yfqPL/u/a7TqrWqR+QUiIFACAXdNfWv2XP9i2SdvaMFCtRShLKngM8zIgGAHJrDyMbDiSnSLFixeTdd9+VW265JWRd4owGwBsID5TdndIAgHkNawDAvA6taMEIAADp68pF56q2eRMA4EKFC0tmRkb2r9te1kcuqHmhSoFb9+dvknIyZ9U2LqxwQXXpO/RuiYn9pxqOFWOLtDYKFADA5GwcZSa1AAAgAElEQVTcuFFFAXB49ycDBgxQDLiQh1lFHOZ6pgYA/Gnf3t9rACB4/VJFg7xLpzBDU75v1KhRiugvlEIJUQ7KTqiAoAEA8zPvdAAAA3jB9PFSp0lLKV6ilEz/YqTgydiybqU68FD6r3ajZioPPio6JmCFRAoAALBxYPcOubBpq1yVDFyDPXn8qKz7Y5E0aHmxxJcKjOxTAwA5lwqOEsrn/fTTTwGvITsvjIuLE0oRPvHEE6aiLo32kQpQpAAY4YMy+oxAr9cAQKCa8n2dBgDM69CKFowAAHzjILb1FL5vDS9qJ6279JQfJ32e45pWXXqqnyN8M+dMGJurjaLF42XALfdLQtnyVgwpYtsocAAAM0X+MoeehQsXBjxxsMuSc0Z+caNGjVS9cDOiAQAz2jN/rwYAgtchGzg59hwUnSBPP/20OiBCDBUqgToFbxRRB06gUdEAgPmZdzoAAKP99+NGqIF2vOIqmf/9N+rfhDIS8t+66xVSu+G5+vF4TlQpvNOnpGJSddm7c1v2343bXJKDDT9SAAB/M3zs0AFZ+fvPcmGTllIxqYa/y7N/rwGAnKoismvw4MGye/fugHVo54WAEZAzV6hQwc7H5GobUPmhhx5yRISXBgDMT70GAMzr0IoWjAAAfO92bMrJsVQ4Kko6XD5AGrfpmP2tc48S4BvY4+ph2V0lTe67se/LqePHsn9GWdye19wScJScFeN2YhsFEgBgIk6fPi3Tpk1TjP+//PKL4bmhnjgs43hC4QYoWrSooTY0AGBIXZZfrAGA4FSK0T9kyBBV2tDqvKxgekTe/6xZs1TN51DKsWPHpHPnzrJixYpQPtbnszQAYH4anA4AnD51UhbPmy7r/lwkZStUlio16sjqJb+qgePxaNGhW1DMxpEOALAPEe4JANDk4kuEw50RcRIAEB8fLwsWLFDl7MIl77//vsq1d0JqE97/jz/+WEVthlruvPNOwVhxgmgAwPwsaADAvA6taMEsAAB5X9+b7s6OcuN7+NN3X2V3rXL1WtJnCL+PPvezrCyZOm6EKg3rLl36Xuu1LKwVY4yUNgosAOCaIFU7eds2mTBhgnz++eeyevVqw3MHCPDFF18IpccCFQ0ABKope67TAEBwej158qRcccUVQYFmwT0x77tuvfVWeeutt4SDcygFLxnvPfpwgmgAwPwsOBkASEs9K99/NkIyMzKV4b/it3lSrU4D6TF4qKFwf29aimgAICtLtv21VlJOHJcLm7WS6JjAUx9cunASAIChh0OCtMNwySOPPKLIVJ0gACGAzXC8hFIoCc137s8//wzlY30+SwMA5qdBAwDmdWhFC0YAgNnffCKb1uYss+xJ4Ldz0waZ+fUoSUtNVd1LLF9J+t98rxQp9g9RKKlzqxfndPRqIsACVgbQ3+IFDKBU4MSJExUYwL8DEQ0ABKIlkS+//FLVFXaCaAAguFkg75/ol0DfjeCeEvhdRPDcc889gd9gwZXp6ekqBWLkyJEWtGZNExoAMK9HJwMAqWdOy5RP3lNpN9Qw/nHiZ5KRkS69rr9DEQCakYgFALKyZNfWjXLy2BGp1bBZ0IROL7/8svJ4O0WoUoTxGS6B9BiHhhPk2muvVeeGUAtRB/fff79jqiBoAMD8CtAAgHkdWtGCEQDAGwmgp+F+9OB+mTT6bSFCDvHM76dazNRxH0jyts05uq8BAA0A+FzPHPKp7/3NN98oMCAvIhgNAAS2LWgAIDA92XVVyZIl5ccff5RWrVoF/YjNmzer0Pddu3YF3YaVN5KDD1FTKIWwf/JSDx48GMrH5vksDQCYnwonAwCMjlDHBdMnSEZ6mooC6H3DHYbD3b1pKRIBgGOHDwolos6eTpEWHS8zVQoQIO+OO+4wv4AsamHMmDEybNg/OawWNRtQM/CZUOY42FLJAT3EwEW33357yMPwqXID3xMkgE4RDQCYnwkNAJjXoRUtGAEAPMP7eT6Et71vuDM7xD/l5HGZPPpdOXpov+peTCz5/bdKUu1zaaHb/14ns78dkx0h4BqDBgA0ABDQegYMWL58uXz11VcyadKkXGBAy5YtVZha7dq1A2qPi3QKQMCqsuXChIQE+f7776VDhw62tO9qFA8Ga8MJYgUAQIrMpZdeKoRIOkFCDQBQF/vhhx+WESPOkbE5RTQAYH4mnA4AMEIIjWDDJ/w/Ji5nCaMzp1Pkt9lTFNlR8ZKlVDUAwAKiBk4cPSxnUk5J32HDpUjRYjmUFYkAwIHknZJy6oTSg1mBYG7o0KGO4DRhLI899pi88sorZocV1P0qwqR7d5k3b15Q91t9UzgAALz/9913n+KJcopoAMD8TGgAwLwOrWjBCACwY+N6mfn1aElPOxfej2Dg9xh8s1S78Nze783DT35/veZtFEhMFAFAsadoAEADAIbXc2pqqixZskQZdQAChw8fFg7fRArUrVs34PY0ABCwqmy5UAMAwakVIAzv96FDh4JrwOK73nzzTVWKLxRCitDo0aNV+L8TSv+5j1kDAOZXQCQAAHmNEgBgxhcj5dSJY1IyoYwykAuJSEK5Cgo4wIjILwCA+dn+pwVAfdKI9uzZY2WzQbdF/j+gRM2aNYNuI9gbcXZAbgwRoRNk4MCB8u233wr1vkMhixYtkuuuu07xQjlJNABgfjY0AGBeh1a0YAQAOH7kkEwa9bb6prkLZXBJhatc/ZzT1ZMroERCoqSePePV8He1o0kANQBgaj2DEC9evFimTJmiDhA6AiBvdeoUAFPLzfTNVkQAOA0AgFPiww8/FMZmpxAa+8MPP8igQYMcwY7tOVYNAJif/UgHAILVQCRGAAQ7Vm/3LV26VDA0d+zYYWWzptqitCm8BLDgGxE8+ICz/IE4Lyoqysjt4jQAgJLLOFsaNmxoaBzBXExaW//+/eWPP/4I5nZb79EAgHn1agDAvA6taMEIAOArf59+FIsvKf1vuVcSypSXJT/NlKU/zQy4e0TP9brudpVKV5ClwFcBCNfk6wiAcGn+3HM1CWBw+ncaAFC+fHmZM2eOisKxSzD+4U4gL9cptbE1AGD9bDsdAABwJtqFkmjt27cPSAGQdT733HNCaTdfVWoKOgBw4MABxbq/adOmgHQaiosw+P7zn/8ox0Je4CYGOznrGPzsTeStT548Wf0bLgGjZIJOAwDQA+lWpALYKXj8b7vtNrXPO1E0AGB+VjQAYF6HVrRgBADgeb6Me/dc/w3LF8u8KV8KZ7VApHyVqtJv6PBcaXSB3JufrtEAQJCzSSrAiRMnfN69c+dOVSIMw6REiRK5rtMAQJCKt+g2DQAEp8hVq1apEFEnEeCRM4uRY9RbFogGCPWHBPTBBx+Uo0ePBnJLWK7REQDm1e50AGDhwoWKswTSWYx2iMrg46hSpYqMHTtWKWDu3LkqZJpDFmvi1VdfVTnlK1eu9JmqVtABAICVjh07Oqbkm/tKbtKkiUo5ovKK6xzBnnT8+HEFWFCOdMaMGbJhw4YcHAZ4/lkHAwYMMPRiEEHAmpo/f76h++y8mO/NuHHjpHLlyrY8hihOAAa+bU4VDQCYnxkNAJjXoRUtGAUA4Lz57tP3s1n+XX1wBwA8SwHm1U/Sidr36CdN23WxYjgR3YYGAM5P33fffadCiV3CR5ZDEzn+wUpe3AAaAAhWq9bcpwGA4PSIZ6lNmzaO8oSXKlVKvbsQLlqZK7p3714VhgvRIPn/ThYNAJifHacDAO4RAIwWDzHl2lj7zzzzjFIAYBVCKTcXAAA48Pzzz8uzzz6rgDJPrpqCDgDwre/atav8+uuv5heRg1oItkRqnz59FEGuU4Q9nZJ8lGssUqSIZd06e/asfPTRR+rdAVBxsmgAwPzsaADAvA6taMEoACBZWTLvu69k/bLfczw+Kjpaug8aKjXrNxGqwkwa9ZaknPTtlHXdXDGphvQZ8q8C7/1HHxoAOL8qpk6dKn379rVifWe3oQGAnOrUHACWLi/DjVnBAUC4LN4yQoudJBUrVlSGOt5RswI4x0cKA8spZIf+xqQBAH8a8v/7SAEACFfGaOebhVH0xBNPZJdKI+wbj6Z7BIAGAPzPfb9+/QQnQH6Shx56SF588UXDRjMpJi4gySn6IKLhpZdekkceeUSRWZoRwFz4XIiMoaRrJIgGAMzPkgYAzOvQihYMAwAicvTgfpk69gM5cexIji64iPwgwP3uk/fk4N7deXYxvmSCXDnkLkksX8mKoUR8GxoAOD+FrvBKK2e0Tp06MmHCBCGMz1N0BICVmjbelo4AMK4z7iCtBaIkJ+ZKEiLLoY4STsWLFzc8QKIbyJWGdGr79u0B55MZfpANN2gAwLxSnQ4AmB+h9xYKegQAWrnjjjtk5MiRdqk4LO1CkEoUAN86I0LUE8CS04RIgGuuuUZee+01SUpKMtw9vl1UbmKeie50WiWXvAakAQDD053rBg0AmNehFS0EAwDw3B2b1suc8WNzMPtnM/lnZcnUcSNk5+YNPrsIWWCv62+XhLLlrRhGvmhDAwA2AgA0TVihN8ImDQCE9/3RAEDw+n/00Ufl9ddfD74BG+/EU1S9enXp3bu3OixefPHFPp9GSDW5ruRN//LLLyqPFl6PQIlkbByG4aY1AGBYZbluyE8AAGv7jTfeEMbki/zPpQANAIi88MILKk3C6ak+Rlb5RRddpAhSjQIA48ePV0SThMg7UVjP8BSwv/fs2dMn9wv7ONEw7PHz5s1TOf5w18BzEGmiAQDzM6YBAPM6tKKFYAEAnr1351aZ8+2n2ZEA7Xr0k+btu6puLZg+XlYv/iVXF6OiY6RRq/bSpmsvHfbvoR0NAGgAQGmAcOennnrKivfbZxs6BcBW9fpt3IoUAB5CqCw5xnhUnCp4ixgvnqL4+HgVEeAKHcXzA3M2pH6kNDiZ3C9Q/WoAIFBN+b4uUgAA0lLw7sLFgeHqTgRIPrO/n8FtAXeACxjQAIDIpEmT5K677pL9+/ebX0gOaeGCCy6QBQsWSI0aNQz1aO3atXLdddc5mhSPARUrVkwqVaokiYmJan+PiYlR48TABwAjrx+DHx6nSPL2e5ssDQAYWsJeL9YAgHkdWtGCGQCA56edPSuL502XNUsXKsO+Q89zRKfLF86T32ZPUf/m/FcqsZw0aNlW/YkrWsyKrue7NjQAYAIA4MPDwdv14fFcHbDWkp9JKoCn6AiA8L5LOgIgeP1jQHTp0kV5zLU4QwPUyYa4y+hhP5DeO8lAhKDMrlztSAIAIP5DFzfddJPg6UVGjx4t//3vf1X+drly5dTPiYDZuHFj9s9cFQPcI9OcNL/R0dEqP7tz586BLE3LrmFPu+yyy2TNmjWWtRnuhhISElRkU6NGjQx1Bc85EQCARFqcoQEMGqI5APusFqpFXH311VY3G1R7gFasWaL4rBYNAFit0eDaMwsAuJ56+tRJOXXimJStWEX96Oih/ZK8bbNUTKoupRLLCp5/LXlrQAMA5/Xjq6wfecWxsbGWryMNAFiuUkMNcjjCYKKslp0CMz055U4QqyIAGIuTjCUn6DbcfcATRg1wb2Cj2b45yUDUAEDgs7ngzZFy9mSKJK9cK3ElikvKoaNStHQp6ffOC+pvlzhpfsMFAKCL/EYECGM+e0Lr1q0DXzTnr/zss89kyJAhhu/TN9ingcmTJ6s1arVoAMBqjfpvD5uCtBRv6cH+7zZ2BedPzqFOEasAAKeMJ5L7oQGAMM2eBgDCpPjzj9UAgDn9QwKI18BMmUxzPdB3u2sAcIea4EQCWC1OMhA1AGD17IqqKABZnBMknAAA6ROkwuUXIWx82rRpKk/eqECCSo7977/nLL1ltB19vXUaAJQh9c5q0QCA1Rr1354GAG73rySbrqBiwPHDB2Xfrm1ycF+yNGlziZSpUNmmpzm7WQ0AhGl+NAAQJsWff6xOATCnfyJmOCDildASfg2QD0voZIsWLSzvjJMMRA0AnJ/erCz5Y8EPUrxESanbrLWp0mhOmt9wAgDTp0+Xm2++OV/xAMB6zz4djEAiSdk9Lc7QANULbrvtNss7owEAy1Xqt0ENANgLAGSkpymiwH27tsuB5J2qPODRg/vkdMopyXQjAQUk7TbgBrmwybk0uoImGgDwmHHIwcgxhQk3JSVFhc/dcsstOXKSID9btmyZNG7c2DDDrutxGgAI76umAQDz+ieFglzRY8eOmW9Mt2BKA3zIZs6cKd27dzfVjrebnWQgagDg3AyR7/jDhHHSsFV7qVq7vhSLLxk0COCk+Q0nAAAZ6JVXXqkq9+QXGTNmjAwbNiyo4WzZskWuuuoqWbFiRVD365us1YBdRM0aALB2ngJpTQMA5gEAKracOn5U9u3eLof2Jsv+3Tvk8IG9AjcAAECg4l5JINB78st1GgBwm8l9+/bJ8OHDlfHvLtWqVZOxY8dKp06d1I9dLMxLly6Vhx9+WO6//34pWrSooTWhAQBD6rL8Yg0AmFcpZaLwSEA6Foml88xr4FwLMFDzPoe7vNSUKVOkb9++Vg0rux0nGYgaADg3LZAfpaWeVYedJfNmSLESJaVWg2aSVONCycjMkCKwHhcqFNBacNL8hhMAQFmvvPKKIu7NL/Lkk0/Kiy++GPRwIJvkjAOrfkEV1iREz+HWAdEYdpTf1QBA6Fe2BgCMAwDb/lojf61YKof2J8upE8cl9Yw1e1K95m2kW//rQ78IHPBEDQCcnwQO72yuvj7+gwYNEsgrMBzJj6NMDjm3CPc9+OCDQg3yQEUDAIFqyp7rNABgjV6pBIDXbNOmTdY0GGGtwKqOZ4aoIbvY6QNVyQcffKDIGa0WJxmIGgDIObuURNqwYrGcPH5MMFRKl68km9Ysk8SyFaVi1RpStU59v8vBSfMbbgBg69atcvnll8vff//tV2+RcAHefypDuEo+Gu0zRi9RXhMnTjR6a764HsfOPffcoxw8lNcMp3DmtKMygwYAQj+rGgAwDgBQ4o9Sf1ZLUq160mfIXQED5lY/P5ztaQDgvPaTk5NVbeX58+d7nQ+qAZDv3K1bN/nrr78UAdrKlSvVtfXr11dRA0YIuDQAEM5lLwrImTp1qq4CYME04HnmkEhqTEGSCy+8UB3I6tWrpzyHL7/8cliHjyFHH4hIsFKcZCBqAMD7zBIOmXLimOzc/JdsWb9KipcsJdHRsXLmzCkpV6GKNGzVQaLP10n3bMFJ82sFAADJ03efvCcpJ4/LgFsfUCWhfMn340ZIrYbNVK1ohHrxGHq8R+g00qV///7y/vvvCyWJgxVSAXjv1q5dG2wTEXkfxKpvvfWWoMNFixZJr169wjqOdu3aqe+N1SXyNAAQ+mnVAIBxAGDdn4vkp+++snyyEstXkv433ytFill7brK8ozY0qAGA80qF7Zb82RMnTvhUM54+QupWr14tAwcOVPWVXfLRRx/JHXfcEfAUaQAgYFXZcqEGAKxTa3p6urhCRTlAFwShHvOoUaOE9CBkxIgRKgqI9zpcQu100jGISrBSnGQgagDA/8xiuMJwvHX9KlULGWBgf/JOadzmEqnZoOm59AA3cdL8WgEA+NfQuSt+nTlJVi6aL136XpsNAPDzPXv2qLJZlNCLdKGu+sKFC6Vq1aqmhgLBKGSCOEoKgtSoUUMg3evatavi1li+fLlKr9q5c2fYhk+pVwCALl26WNoHDQBYqs6AGtMAgHEAYOemDTLz61GSlpoakI4DvahYfAm/QHGgbUXadRoAOD9jfCT91YTHy0mY7apVq3JdS+jt//73P6H2biCiAYBAtGTfNRoAsFa3kGc+//zzKtw0Pwu5oDCFv/baa1Kq1D+11DEWCNEM5wG5UKFCKqqld+/elk6BkwxEDQB4n9rME2sk4/BCiamWE4QmTxI25PXLfleGTMrJE9Kp92CJiYvLbshJ8+sNADh2+KBMGvWWIjqMiY2TPTu2SNO2neWizpcrTz8Mzy5x/zkRAJcNGio/jP9U3Vu3aStZOHuKMvhLlCqd4zDpCQLMmDFDGbx5OQQsfclsaozqIOxNF11kjuUajheiHEkpgBw5PwtAKlET7hGde/fuVSX45s6dG9ahm+V08NZ5DQCEfko1AGAcADh6cL9MGv224r2xUmJiY6XnNbdKUu16VjYbEW1pAMAHAPDss8/K7bffLvPmzZOnnnpK5f23bNlSvv76aylXrpzg8X/ppZeyDwiEh1GnFcMyENEAQCBasu8aDQBYr1uqARAl8+abb+ZLUkDCaB977DGVE4qx7S4QIpIeBJAYTnn66actz1V1koGoAQDfqytt63sSVbGvFC7q3duLoXzq+DGpBi+A2/p10vzmBQAAXrjE02vjHvbf64Y75acpX6oUABcA4O3e1YsXeI0A4BlEMgFm8u2PZIJTAEuM1o4dO5relogs4YwD6TEVE/Kb4Lyh4hNAtjfOhIceekh928IpPXr0kAkTJkh8fLxl3dAAgGWqDLghDQAYBwDOpJySyWPelcP79wSsZ18XAiQn1aorF9S8UCom1ZDE8hVVtFxBEw0AnJ9xyMwGDx6swvvJtfryyy9VeC8H+3//+9/y7rvvqivnzJkjl112Wa6fExLMPYADgYgGAALRkn3XaADAHt3iMePgTE48qQH5RTDuAQXzOkjffffdKhUinHLJJZeoMFFCf60SJxmIGgDwPavpyd+IRJeQ6PJXGJp6J82vvwiAvsOGyw/jx8qeHZuV16Zclao5ogAABrwBACik1/V3qBxSFzdAXgAA17OX8e2H/DdSQQCAymnTpskVVxhbE74WEHr46quv5NFHH5Vdu3YZWmdOvrh27doKOO3Xr5/Pik6MmyivcEqFChWU/q1MA9AAQOhnVAMAxgGAjPR0mTruA0nettmSCSscFSUQALa/vJ+ULlvBkjYjrRENAJyfsYMHDyois1mzZgkhYByiXcQ5P/zwQ3Z9bRDgBx54QN3FNYSFIU2bNpVvvvlG6tatG9Aa0ABAQGqy7aKEhAShjr2/tA+zHSCXlKgRJwikRj/++KO0atXK1u6wtseNG6e8ZwcOHLD1WXY3Tu4sIf9EA5GDmZdMmjRJqBYSTvIwDvysN8BMq8RJBqIGAHzPaubRpZJ++FeJrXnu+xSoOGl+jUQAtL2sjyyYPl4qVa0llw26KZv4zxsAQArA5dfcIrO+Hp0LAMgrBPTw4cOqMhB8H+Eu8xnofHpe98knn8jQoUODvd3rfURGAo78+eeflrYb6sZI42JPYSyNGjXK8/Hbtm1TZ0OiQcMpnD+tjETQAEDoZ1MDAMYBAGZp7uQvZMPyxV4nDA8+/DYJZctLbNw/qdgAB0S/nT51wiuQy7XdBw+VanUahH4hhPmJGgA4PwF83An9IoQZxv+ZM2dK+/bt1W/dy/65eAC4RgMAxlYvERJUWnCC6AgAe2cBTxHESRysfv31VxUxE0niOhji1W/Tpk1AXd+/f786aLN3hFPIXeZd80xTCLZPTjIQNQCQxyxmZUhW2hEpFOub9d7b3U6aX38RAL44ADDio2PiVGZDoADA7q0bs1mlPTkA3PVEJADeYYg+4TqJNCF6cfjw4ZZ3G0I8Ir1wfACURJLExcXJxRdfLKx9vP7wY/gTzoisg3CXA6T6zE8//WSqsoP7WDUA4G/mrf+9BgCCAwD+mD9LVv7+s/LYly5XQSpcUF0qJlWXEgmJih8mL9mxcb38OOlzBQR4CvdTCYC/C5JoAMBttmH1x8BfvHixIgDiw0lIf2pqqsr9pSQMXkA8xy1atFD/Jy8M0REA/l8bDQD415GdV4QqAsB9DBBGjR07VhFkUmM7nN5xf7rFYCYypFOnToLhT1qPUcH7TtRHOIXUJd41UpmsECcZiBoAsGJGc7bhpPn1BwCQAuBZxcB6jeRukXQmSPCIBsATHEkCVxH9tksAPCFFpVQeZyUnCyVSmzVrpsgMb7rpJmG9GZG///5bRQFQKSJcAq/De++9Z6jqVF591QBA6GdSAwDBAQBmZ2rNkl/klxkTc51DOft17nO1NGhpzZnJbD9Ddb8GADw0DWMuHwa8/oRKk/PVuHFjFepG3htC2D8fEg4ELuQ70jkAiH545plnbF13TgIAmD/SPexOASDigXE7QcqWLas4LJo3bx7y7hw6dEgBZuhix44djgqnxRtE6byePXuqcH/AvWDlyJEjas9gbYVLOCBi1L3xxhuWdMFJBiIVDgBg7ZDbbrtNhXo7QZo0aaIIJa0k+/I1LkKK3377bScMW+Vfs0e578vuVQDCBQC4lEPeOx7giRMnRozXmygsDHQ7BWCXVAPIkamS5CQgACMfUj/4UTjbwYcQbHQUkW3PPfdc2KMAeD/4xnCOMStOAgD4Di9YsEBq1qxpdli57h8zZozceuutjuDzgHCSdExXlLHlg3Vr0EnzS7c+/vhjNQ/hkLwqCTRu01Eu6TUoHN0K2zM1AHBe9YR3kcOLp5IIAKNitAoAzwOFBnDgYxlICJrRPgVyPWzHlAp6/PHHLUOUfT2XvEFqpYOeG0XeAxlLoNcQjs6BhQN2/fr1A70tqOvwvvDhOXnyZFjHDEM/5JUc0CASCpecPn1ahYyik5UrVyq9hDoqgMMfH+CKFSuqMFCifrp37y5RUVGWqIUSYoBphMiGep2zr+CtbNu2rXz33XeW7CsAN6wb1pBVOjKqaMaFLokAsItokT2QsXpjADfa32Cv511gnKxLUszwFNktzC3RbvDgAB6FSwi1b926tQJhqlevHq5uBPRcQEyMat6xffv2OYLwlH2NtQOgyZ/ExERV/o/9DXAzVELVAdIlCFM/fvx4WHTDOmb8DRo0UHwoAPGkbVohW7ZsUUAxxNGc24IFE4LpC/sD+zvAIGsPoNCscAa97777wnouY1yAK7z3nMNd/Ftmx+Z+P2SY/fv3V/t7uL5jjJH5I0oPniS7z5+Mn8icRx55RNavXx9wmXIr9e5qC24obA3OfpxFwyFwAZon94YAACAASURBVHz36ftCRQFPqV63kfS6PjyRCeHQBc/UAMB5zWOY4AmB8TcY4d5XX301qANbuBmGQ/kBc+k2nGMuaONVL7pH2bpg1rjV93A4BAX//PPP1UcKA4R14ToMWPE81wGNAyEHQIieMCL79u2rDht26yUc69zOMYVjPK51YOe43NeamTGmpZ6VbRvWyPZN6+RA8k5Vs/js6ZQcXifGEVe0mBQtHi+VqtaUmg2aSZXqtbLLEJkdJ+/P/t3bZdOa5Yr8CK9H6tkzQt88BSbkuCJF1bMTy1VUeZW1GjaX8lWqWgIe+X2Hs7Jkf/JOgZF/19a/lb4yMzLUbfSpZOlEubDJRdLwovZKX04TAHSiA0n9mTp1qlAvHkCfNeT6Y1WfWRf8ce1p/BuACL6SpKQkBRrxhxQmor1CDT56jhNDZ8mSJap0IOA/oAn6smN/x6DDuGBPp1TewIEDVai/3Trwt1ekrr1fMg7N97oECsfXk7gWxgmCze4Pea1Hf+Oxai17a8fOcVm1v1sx/lCN01tfC8L85jVH2zeuk1lfj5H0tNypSk3bdpYOPQdYMcUR04YGACwAADAsJk+erOqAa9Ea0BowrgE8vHiY8aYBBvBnzZo16tAIUMChmsOjL3F5vvgbgkcOfw0bNlQGP14wUH/CJcPp4TSuFX1HpGjgyMF9snDWFNm5eUO2AWuk7xjieCDade8rpRKNkfi5noPxvHDWZNm8bqXXA46R/sTExUmTNpdIy47dhX/7k3V/Lsom1PN1rSfb/v7dO+THSZ8pgMLfwRQwgANam269QgNM+Buwl99j2OJIAMhct26dAgYIh1+xYoX6GfuXv32MZjHwMezZq/gD7xAewxo1aqg9rVatWipEmn2OlAmu4Z5wRREGoip0A4EiVWEotUyYNxFgeNNJD0M3eAh9CWMjaov9Hd247+8tW7ZUKVycw4h8CKeB5dn/s2vuyxMAKNLym0DUp6/JRxpgvRORMnv27Fyj8sYl9tf/s3cdUFIUXfduXnLOC5JzTiJBQJGgiAKK+pkQ/UEEFBVBEBRFwISigCIfKupnJEkQEAkiOeecc85p8/zn1jLL7Ez3dJju6d6drnM4enYqvgpd79Z79+3ejccee0zsF+9EsIuWYp5Wa57k5N756b40ZMiQLCRN7UMhEE4CWH6zTh7ej/ibN8TZeW+npwTYHErJAQBuzTYVEG4MstpqTSQIpF8YPz5y6ebFy5jacyBObtmptfosnz9HwfzIXawworJnQ7EalZGraGEUrFAG+cuURLZ8ecDLsZNCSwK8EPIFif/cl2Z/rgK8BLsvfrwgus1gM63UXC5cPHIcm36bibt6PI3YPMaYr+qRhx3Orse/H42SDWrp6b6pZVKSk7BywWxsW7MM/P9Ak15Fd9+2Dfhn1u/C2sDIlLdAYbR9vBsKFCnut1pNAEC5StixYSWWzZ2GJA2kcdzfFWrUwz0PP5FuLaFnrIz044/vpkePHsIVhMp1oInuZjy/+I93DJ5hSi5PVHLdyjz/n6/bbiWf/x+I+TKBFpquM5Y8rRYJIuhNVOinTJkiLBDIpK8lURZumXie73JAEMdMWVB2lAXPd/7X7Bd+LWOSyusAAIFKMOuVdwAAe83ptSuXBCBQqnxlZMth3T3LCqk4AICH1JUuBt4TRHJA+o126tTJr/LPcna4RFuxwAJtMzwyEkWrV0K5FneJfwXK3eEAAoEK1SlvawlcOnoSK8f/gB2zFqBI1Qro/NVIAYRZlexwdtkRAKCy/dfvk8Srv5GJim6ZyjXQ+tFnVSm6W1cvxbJ503RZHqjpd87cefHgMz2Rv3Ax2exaAIBL58/q7i9lU795GzS85341XZfMo/SdNxIA0N1Jgwu6FX+6KdL3WOrlUG2TVPxJLEYOBL5O0oXLLuF91Y4hWPkcACBYks487TgAQOaZq6zeUwcA8Jjh999/X5jtkUCLpnZyDKv8u9sET63ZnR0u0VlhMcfmzoWKbZqjzn8eRqEKZREWHpYVhuWMwZEALh8/hTUTf8GWqXOQmpwsJFKsZhUHAABgNwCAsYRn/+9r0IzdrEQQoE2Xrn5BgGMH9mDuLxOFj7+Zie4JbR/rhgiZsGlqAYAylWti3/aNAYEVufLkw8PdXkbufAV0DTmUAAAq/nRDoLLOV3930gMAUPGfNGmSCEFHxd+dHABAfhk6AICuLZqlCzkAQJae3kw1OAcA8Jgu+qCZ5UPmAADG74tCFcui4QtPoGKrZoiMVfZTNb4HTo2OBAKXwLUz57Hmm1+w+fdZSE7ISE7jAABp8rUTAEBTf778H9y1NfDJ91MDXZ+atu0EhieSSinJyZj9v/EgCGB2ioyKQpsuzwmeAqmkBgAwqo+0AmjS5mHUatxSV5WhAADQVJ7cAwwF6qn46wEAyMFCIj9vxd8BAJSXnwMAKMso1HI4AECozbh9x+sAAEGaGwcAME/Q+UqVQJM+z6HifXcjItq6MFbmjdCpOStK4Pr5i9jw41Ss+36yj+LvHq8DANgPANixfgWWzJ4c0Cu22vXM1+4Oz/ZC3oKFfYqcPHxAAABmv/67G65avzFadnjccgCAHbijQlW0f6oHw5uoFWV6vlAAABhq9fHHpeeKglBrAXDx4kURRvDPP/+UlbNjASC/BB0AQPP2dAp4SUArCaAjQEcCaiXgAAB+JEVyGsYmlktnzpwRrOVMZKitU6eOLBeAAwCoXZL685W6sw5aD30N+e6I01+JU9KRgMkS4Fmw8ZcZWP3fn2QVfwcAyDgJdrEAoOn/9G+/wMWzaee+UiLzfZW6dwkGe5qs82X21JGDWLlgJk4fPaTIfs/6693dGo1atfdpas3iuVi7eK5SF8TvOXLlQZ0m96Bs1VogqEDFmZYMh/fuxIq/ZuDyhbOK9RQqFoeHn+uD6FhfcrxgWgCwoyQn7Pj8y8ieM7div70zhAIA4I8JnPJQCwD4e610yzUkAQBXCpJPz0Ly8V+ReuMgkHrLBSc8FuHZSiKiaAdElXgSCdtf0x0FIPXKJiSfmILUq9vgSjgDF9twpYXITE/hsQgLj0ZYbDGE566DyBKPITx72QxZXEmXkLD5/5B6XdpSKCxbKcTWnCDq8E4pZ+cjYfdQIMU3bnpYVF5EV/kIEfnuzFCMYQ+TT81I63fyNSDlJgDX7TxhkQiLyI6w2OKIKNQGUSUeByKya97HoVLAAQBCZaaDP04HAPCQudLFwN/0tGrVCj///DMKFSokmc0BAIKzuMkR0GJAT1Tr0NohCwyOyJ1WVEog4ep1bPzlD6z99jfEX5EHFj2rcywA0qRhFwBg96Y1WPTHz4pM7uwzlW4y6BctWcZ3hbhcWDZvOrasWqIIAuQrVAQdu72cgaGY5v8zfxiHE4f2K64+Ku4k8ZNjOD6wcwvmT54E1ukvZc+ZC51eeFUyTKFWAIB9adiyLSrVboioqGicPXUM//45RYAjapK/viiVV/rOZwUSQAcAUFoF+n9PvXEAiTsHIfUayT89FNsMVYYhPEd5hEXlQ8qlNZKNheesDKkwgK7440jcOxwpF1YCSNXW0fAYoVBHlXkFCLsdPSnp4OdIOjoJcEnUFx6L6AoDEVnUN5JD0v5PkHTsf5LjpOIfU3NCev+EXPa8i9TLWzT1Oyy6EKLK9kVkEV+QU+3gGX5z9erVmD9/PlatWiVC5l24cCG9eKNGjVC6dGm0aNEC999/P+Li4jSFi2T9S5cuxYwZM0QYS7rXuB8HGaKzQoUKaNCgAVq3bo0777zTbwQRO7kAcFyMBvL111/7iNrzHGS+uXPngpZFlPPhw4dFaFKO9bnnnkPLli0VidDJITJr1ixMmzYNCxcuFPOTP39+NG7cWEQRefTRR5E7d24sX74cTZs2lZz6ZcuWoUmTJpK/8UF20aJFIrzi/v37M8wRC1SqVAnly5cXfe7YsSOqVq1q69Cpatd+IPkcAMBDetwEL774oi55SsXv9KzIAQB0iVV3obpPdUKzvi8gOntgoZyS4hPw19sfY+fshbr7IlWwSvt70ea9NxAVG4Ot0+Zi3uCPfLJ55jG0cRtV5m9f2EXpC1RcSTfjRTg/Kv7Xz92+lKip1wEA0qRki7Xgcgniv8N7dyhOHf337+34pN+4wtevXMYfk8bg0rkzfusj8V7rR7uibJWaGfO5XLh29TKSExNx+vhhxN+4jrMnjoq4xpfOnUZC/E0kJcSj5UNPCEVbLl2+cA7TJn6GG9f8g1JRMTF44D/dUaJMBZ+qtAAA0TGxaN2lqzDjz/CNvH4VMyaNw/nTJxTl668vSoXVAgDkA9qxY4e49C5YsEAoFky09GvWrBm6dOkiLpN6QtExvOmePXuEwrJkyRLs3LkzA7Ge+7Jav359cUGmAsPLsdqUGQAAuhesWLECc+bM8VGqcuXKhdq1a6NcuXJCGeA/KllqSZfVyIkKCSMifP/990Kp4Vw+9dRTeOKJJzLEVfesK/XaTiTs6A/XzcDJP6UAAFfSBSRs7Y3Uq9vVDEE6T1gEIot3QXT5N9N/F/3e9rKwJJBKkcU6I7ri2z4/xW96FqmXN/kWCYtCVJleiCr5nPhN1L/9dRC80JOENUHFtxFR8F5NxbmPGIpyxIgRYg2pTc888wzeffddAQr4S1R8J0yYIMKCUulVk7h333jjDbGWpEKDZzYAgON+5ZVXxFkll+gmNGrUKNkHUJ6dL7/8MtauXStbBwGUL774QoRL1QIAcI7Gjx8Pkrh7gj5Kc8U1wDIlS5ZUypplf3cAAI+pVfpo+lsFDgBgvz1S+f570GrwK8iWV/3FyXsUDgBg7rxmZQCAiv/2GX9hxZc/aFb83VJ3AIA0SdgBALhx7Qqmf/MFLp33r7Czv4VLlMLDXfuAiqq/tGzuNGxbuxxUinPmzoOcefIJV4E8+Qsid/6CwtQ9Jlt2xGYz3kSW7gw71q/CtrXLcP3KJUVLBLoztHv8BZQsX9lnSFoAAH9cAmrdGvz1RenEUgMA8FWMSgUVRH+pffv2YH1UVtWkhIQEzJ49W7Dy+7sMe9dFhfjZZ5/F66+/Lqu0BHJ/YXvvvfcehgwZAjVm/4HchQ4dOiSUBSre/lwsvduggjBgwABQ5lKKlTu/khz4isiXwD59+mDy5Mk+Q6EC98033/i+NLpSkLD9VaScX6JmqhXzSAEAiTsHIvkM3XrkLAsUqxUZwqLyI7rqR4jI2yC9QMLO/kg585dkBeE5KiKm1n9BRdydaMKfsK0vXIm+7kFhMYURU/0LhOesIrL74zpQ12MIi4m0PuRXVYQADvco/+lJfMH+9ttvxes1iUW909mzZ8V+IwGmniSnFGcmAIDhPQlmECBTSpTV8OHDffYmAU6eXWoAFM4J5UbFXCp5WwBwDfTv3x9ffvmlUvckf3/ooYeE9UORIkV0lc/shRwAwGMGlT4cgXz0HAsAa7ZKoCCAAwCYO29ZEQBIjk/AzrmLsHzMJFw9paws+pOwAwCkSccOAMC5U8cxY9JY8dKulBq0bIeGLdspZQvq70mJCThxeD/2bdsoIgeoUfo9O2gEACBrzXCroT1b1mHhtP8puliYCQAwBDD5f/bu3atqfnhppTLbvHlzv/lPnTqFt956SygdehOV05EjRwqTWW+lJZD7C/tjNgBA/gua/w4ePDiDtYNWWXTr1g0ffPCB7Gujkhz++ecfYc3x5pu3X8g9+1ClShUBDHAdeCb6wyfuHgqXhD+81jEwvzcAoPRKr62NMETFPYWocv3Si/nrf1hkLkRXGYmI/LcjjiQf/wmJB0YDqRkj07DCiMJtEFMlzWox9fp+JGzrBVf8SZ8uhsUUQ3S51xBRqLX4PenQGCQThHBJuBuFRSCqZDdElemtOFS++g4aNAijR49WzOsvA+f6119/Rc2aGa2raJ1CgIhrKZD00ksv4aOPPsoQUjyzAABaz8FixYrhjz/+QMOGt63NaJb/f//3f5g5c2YgYkwv6w0AKO11NY1yHdEaRI8ll5r67ZzHAQA8ZieQxeRYANh3mVd7qDVaDemryx3AAQDMndesBACkJCZhz9//YvmY73DxiD5TSG9pOwBAmkTsAAAc3bcLc3+diKRE3wux57wpKbnm7qi02qls0ZT+6L6dOHZgL86dOiaAC8aF15uMAABis+fAQ117o2DREpLdUCtjMwEAPfKh+fh3330HKhRSiWTB9KmlD3GgidYANHmlqbonCBDI/YV9MhMA4LpjOEK6WGp59ZeTlb+XOyU5UGnkqx/dLqQSTZWptHlbGSTueQ/JJ6fKdCkM4TkrCV96vqYnHf8JyUd/gCv5iux0ewMA/hRugJwCFRB1xwtpSnpEdqRcWC64AuTM7r199EkgGL/pOaRe2SzRJ1/AgDwHyWckoj+ExyC6/ADQbYAp5eJKJO7ol0b455XY15gaY2//lVYUW3sh5fJGhEXlFkSA4dnLITxXNUFeGJ67ZgbuAjnhUWnv3r27IWupa9euGDt2bLqSzrVKU/S+ffsGulVFeW+SzMwCAOgZ/Keffio4BdyJgF/nzmnrxIjkCQD44y8g6EClnqAEwVzyAtCSgYSK3okALt1I6G4VaskBADxm3PvDQYIKKvZRUbdDyzEmrtsXkEVpjvbxxx8LExJ+mOVQJMcCwNqt1filZ3BXz2c0EwM6AIC585YVAAAq/geWrsaSj8cbpvi7pe4AAGmSsAMAsGvjakEAqKREB6KcBrLbGJlg+7rlIKnftcsXFfuptS0jAAAl8r7MCgBQlt6KhFu+gZqpSs2T1KVVSfFVmm8zAQAtZsBK/XT/LmdyrCQHKgUnT/q+VrNe3uGmT5+Oe+/19UWP3/AfWd98MujHVB+H8Bzl0rvvX6H3tQBgQfr+p944hNSrW+G6vg+p8SfgSrooTPNjqo/NUD/zJ+0fhaRj0m4qUi4GSUe/Q9LBcYAryUfM4blrIbb2d0IBF5EDCBbcOOCTzztqgD9XAYRHIyJ3LUQUaI6wnJURkatawIz/fJ1//vnnxTxJJVrJ0C2AkS5y5MgB7j8qgHzplVIAvV+uDx48KMA1KbN31k03FFrg5MuXT5yx9DsnsMf9I2XmTsI5upQwP1NWBgCo/NM6Jzo6GvHx8cKFQs48n7oVgbZ77rlHyIVzxPxSc+SeZ08AwJ8caZFFH3934jxNnDhRWF9VrlxZWHxUr15duAJRzyO/ipQbiNqzKLPmcwAAHTNH3yCa8v33v/8VpdX4kTgAgA5BG1gknERa776GGg+31RU7Wq4rcgR+zN/2/f6o0UnZDNghARyIk1t8X2PsoPT5W4KpKSk4tGwt/v3svzi7x/eiZMTydQCANCnaYS2o9XMPNgBA5vx/50zBuZPHDFf6PdewAwD439FyyqOSQqr3nPAGHAJtxywAwGgzYLe8zJC3t7LmbsufmTvzkLwuptqnGabSnxLNjHJRAJTWA03pk8/ORcq5RUi9tgdITZAsIkkyGH8c8VtelCQxZMQCjiE8T12kXFgK8hG4kr2JQcMQWfwRRFcYfLtNv5YFEl1jGMDInAjLXhoReRsismgnyRCEcnIgS3y7du0kX//9uePwNZq+5VTiSeRJE/eyZcuiePHiGRRAf/to6tSp6NSpk0/XqGCSKJAKrHciwED2+3r16omfMhMAwD329ttvC2uLnDlzYs2aNcIyQo4TwDNygBKXiJQsCaSQA0DOSsgTAGCeXr16SXI0EFygFQDBhaJFiyJPnjyGEogq7dHM8rsDAOicqS1btuCRRx5J9xPs3bu3QLOyZZNmnXcAAJ2CNrBYvtJxePiLYShY3j/zq5YmgwEAkPl478Jl2DptDo6t2yJix+comB/l72mMhs//B3lL+sbvTR+Dy4UrJ8+I8oeWr8WlYydx4UBGBmPWlbdUcRSvVQ3lWtyFEnWrS1pKnD9wGFO6D8CVExljoN/5whO4+7XucKW6cHzjVmz8+Q8cXbtZEN9FxkQjrn5NNOj6GO64qx7CwjOS7WixADi37xD+eHkILh465jNFBHjuGdgbtbq0z9B39mHP/H9x4N9VOH/gCC4fu/3ywzIFypZC0eqVUOWBexFXryYiom9b+8itA47z8Mr1WDbmW0ngQsv6UcrrAAAOACC7RlwubFi2ECTOS0n2fdHzt7b42pEnfyFUqt1AhCn8e8r3ylEADCABzCwWALz48jWLF8zChQuLF2Oat37yySd+tyxJ9N555x1ERKSFYGM5vkQxioBcohUhzVNJcsf7A5nN+ZJIM3+aqstdhr1fLu0KAPD184UXXpAdP1/g6I9PwjFe1vm9u3z5MnjZpxmvP7JEKXP9QOQgp+ApAQBRcc8gqpyv8kdGfyrTUkkNAEBlP+XiCqRe3ojU63vgunkMrpQbqkgC5epP3Ps+kk9M8a0jLBJRpXsiqtQLSDo0DklHJvqEDQyLyIHoSkOFT79nSjm3EHSRIOihOYVFCreG6PJvICxW2jXIs04Sc5JUTirJuW+o7RMZ6LmHybNhZPJ0A8hMAIBUSFR/+9kzP1/yH3vsMRGS0TsRDKEbB1/gPRMfV//zn//InpeeAIA/0EVq7gj80EWLXC2M4lKjRg1hqRDKyQEAdM6+9+KWIsDwrNoBAHQK2uBi1Tu2FXwADL9nRDIbAKDivGjkWBxbz9i6vik2dy7c93ZfVG7X0seyIfHaDaGkbvxlBlIVYnx71lzqzjpoO+wN5InLCCz4AwAadHsciz8ch+0z5EPFSIVmVAsAXD97HrP6DRPAgncS1h3vvIrqHdulAww0y9/w83Qs+/wbAZioSQQA2rzXD/nLSIeFoeJ/bN1mLBvznex8qGlHSx4HAEiTlh0sAI7s3Ym5v36D5CT/6ylYFgA71q/AktmTQUsUNSlHrjwoW7UWKtSoi8LFSyIiMg3sUh0GMIQAAJqx8jXP06WP7n8kBvMXGeCBBx4QL1Juc9+///5bxAaXS/6sBwkEEEzwx3Lu7XPrbkdJCaZ5NPMUKFDA79JResVjYW8fZ88K/b3SMZ8cn4G7Dj60PP7447L++gyR+PPPP4uY5GrH7s5HM2++CJcpUwY3btzAhg0bRGxwKZnoBgC2vYKU8/9IylhOQU+9sglJR79H6uUNcCVdVqXsSzUgV3/KxdVI3NlfUll38wYkbOkO5vP51uasgti6P0n66Sef+BVJB8dIcgGoOZ/oWhBT9aP0yAJyZfxF8SBoRiVUb/LnV663TpbjHh44cKCoIjMBAN6m9Ow/LTDkwvSpBQDkzh8l+XuTAAbCrUJAgNYN5CjwF1UkkHm3e1kHANAxQ3KENv4OHwcA0CFoE4pQWew4ZhjKNm9kSO1mAgA5ixREanIKbpy/6LevuYsXwSMTPkSBsrcvQYk3bmLBsNF+FXJ/lRIEeHDU28ie/3ZYIDkAoGr7VoJ0bNecRYoy9XaLUAMA+BuLlPJPhWjlVz+I8HtaU8kGtfDgJ0OQo9DtizEV/5Nbd2Lp6Ik4snqj1ioDyu8AAGniswMAcPzgXvz58wQkJUib3HpOdPP2j6J6w9uM2gEtAonCDOE3/dsvQL9/pcSX/ladnkLRUmUks146dwbTvhmNm9d9Sbw8C4SKCwAJ/UhYR8XQOykp9J5kwLwnMCwWXxTlkj/lmWVockt/Yzmfdb6sf/7558iePWOYSLsAAP5eATm+tm3bCsCkYMGCkiJi2ESG+SIpm1wiv8Ddd9+d/rPS2JmRod/YbokSyi/OzK8bANBoAZB04DMkHf9ZknlfaZ97/+7PwiBha0+kXFjhUyXD+0WXfxOJ+z6AK8Ergk1YOKJKdkVUmVdku0LOgORjPyLlwjK4Es+DxINaUkSBFoip/rnfIv4AAKX9pNQXJQVUqbzc7273Gv6emQCA+fPn47777sswLDsBAOwYo7XQApt91ZNeeeUVcU6TLyLUkgMAeMz4uXPnsG3bNuzfvx/8f6nEzbt06dIMRIDufJ6b3LusAwDYZ2tVuLcp2o14EzG5At/wZgIAWiTWrO8LaNT9yfQiB5etwbSX3tL08u/dHhVhhlF0JzkAQEs/Szeujw6fvYOYXDlFMSUAoHitqlg5/kfxz+eCI/Hyzzxndx/AlB79ce3M+QxF7nmzF2p1eRAR0dFCoV80YgxObt3lU2+zV55Pk2VYmKhjwfufY+8CaTNOLWPXk9cBANKkZgcA4MrF85g2cTSuX+WrnP8UV7Yi2j/1IhgRwF86efiAABVokh8ZFY38hYoiOiYWhePuQExsNhQtWRrRsdmQM1eeDBY+asPl8dX/wWd6okCR4rLdUFtXqAAAcko1Baik0Hr6+5qlTHhOpNxLmpISHCwLAH/KgtIeUvu7t9KnNHbWq/WlmKb48Vu6S/rOsz4pxVUrB0Dy8V+QeOAzWZ9+0Hc+Oj/Cs92BsBzlBWN+6pUtYDmp5A8AYDSDxH0f+rYVHo3Igq2QfG6BDwjhyRGgam5SbiDlymakXlwNEgUKQsPEc/LjAxAWXQgx1UcjPFd12Sb8AQBSL9aq+nork1l7NrMCAN4v7hSTWgCAbkw051+xwhdoknMBoN5FDoB58+ZJTptUf8Q98uZNoZfRGohhPqXIGP2tg0CBIy1rzE55HQDAYzYC/Vg5AICdlrZ8X/hq3OnL4SjT9Ha8Ur09twsAUKX9vWjz3hvCtSElKVkorVsmz/YZFvkP7nvnVRSrWRURUZGIv3wVC0eMwY5Zf/vkrfloe7Qa/IrIx2QEAOBtreAPAOjy7Shhci/1ki/18u8ewPaZ8zHnzYw+fLmKFhZWEp78DwRJFgz7HIUrl0OJOjVQuEp5wQkQmzePoWPWu7ZYzgEA0qRnBwAgJTkZM38YhxOH9itOKZXlNl264Y6KVeXzulyYP/l77N22QbG+InGl8VDXXoiKTnNdWjZ3GjavlDYt9qyM4fYeeq4PYrNlfCF25yF3wNxfvsHhvTsU+xAqAABNdalkuP34PQWj5KMq5mbZMjRp0sTvS5+iyurYxQAAIABJREFUsFVmkAs/rKQEBwsAUOqHymH6zeZ971Jq05uUTW0f5MziWV4ortU+QXju2unVySrZt3J4K+jxm55F6uVNkt0R4fSqfuTDoJ+wsz9SzvwlWcYfACDAic3/J3gFfFJ4LJAa7/Nnn7CCagXnlS/l7Hwk7v8UrgTfSAwkB4yu+gki8t0lWzt5MRhOUip5stB7/052f5LZ0dy7du3awt2jQoUKwtInb968wt2HIePIR0FCP6nkbW2iRwSZyQIgEACAPB4EUxliTypJ8W0sWrQITz31lKzFkxwA4Fk/rVEZKYKWAXTr2b59O1auXImNG+WtNwk6jBs3TrgkhVJyAACP2Q4UAHBcADLP1iE7/31vv6qK9M3fqMwGAPgC37L/S8hZKD/O7jmIuYM+wOmde3265K0oEgSIv3RZEN+d2blPkPOd2bUf9w7q4+P+cGDJKkztmeaf5plIBthp3AjE5kk7FP0BACRYpHl/idrVkXD1mmDG3/z7LEnReSpz/gCAci0b4+DSNT5WDEoRHeTmpHST+qj3VGcUqVohg5Lvb36NAD0C2RUOAJAmPTsAAOzHxuWLsOKvP1RNac7cecXre/7CEiSdLhfWL12ANYvnqPLhb9CyHRq2vB1R5M+fJuDQ7m2K/ciVJx8e7vYycufz9fWmK8Pimb9i37YNqqIHhAoA4A/IV+MT7wAAt5elkjKuuIBVZNAKAEjxBqhoRpYYz102PGclRFcYhPBcNZB8cjKSDn3llxTPU0FXcjFIrzt3bbiSLiDl3D9IPjkFqVcZPSdVsvtKJINJBz9H0tFJPkR/kpWFRSGqTC9ElXzO92e+9DN8ITkLbh5F6o2DQrl3JV8XYQtjanwpwhh6JjlyRDUAgD83HJK8kVyOYd48E/k0Ro0aJZR7qeQJ+vlbs3KhJ9WsH3eeUAEAlFyg6IPPOSEYyUTln+4+UqSBbtmpAQDk5oJuVORUcUdv88ynFhDVMs+ZIa8DAHjMUiAAAA+eyZMni9AiUslxAbDXdshZuAAe+fojFKpUNqCOmQkASPVx/Y9TBSmgd9KqKBIgYDQAmrZvmToHV095+ftJvD77U4ZJrFjniYfSu3Vm515M7j5Akr9ALQAgNzHRObLj4THDcEejupJZGFLw9+f7IfE62ZLlEwkUC1YsIyxBSjeuh8JVKvhEP3AAAP9uGgFtHg2F7QIA0A3gj2+/wNXL/nk53EOLiolB3aatUK1+Y2TLkUuw9Z86egirFs7G6aOHVCneOXLnwUPP9ka+QkXSJTbrh69wZJ9v6EwpkdL8/+4HHhUcAGRYv3blEnZvWostq/5RZP73rC9UAAB/r4j+zFq9L6lqwAINW0Ayq2MBABF/3ZNnQQl00HvZT722EwnbXvb1jdc5iVoAAD1NKAEAWsYTFlsMMdXHCYU+Q1IMARiOiLz1EVnqBdCCgOBF8tEfkHTiVyDlps+wSAQYW3OC37CASpE1uCdI4skQcGR5ZxjK7777Tvh5S0XU8A4nSUsBEkTKhbrr16+fCIXH8IFUck+dOiUINdnmhQsXfMbkzTcRKgAABaHEYaJ1XXsCAHzpp5UBz+Tjx4+Ll36+8h86dAgdOnQQYIK3FZdcBAm9Z4LW/tstvwMAeMzI+vXr8eCDD8qan8hNHg8Qmgx169ZN+HJKJQcAsNvSh3ixpiVAIMlMAKD8PU3wwIeDQIXXnciC/+uzfX267A8AICkeWfRP79wnwggeWrFW+MkrJe865ZTh7AXy4dEJHwoF2p2UfPtJtsekd1/443FIik8QBIjbpkv7kcmNO1+pErh38Cso06R+ur+1AwDonyOl9aXld7sAAOzzxmULsfLvmaqUdy1jlMrL70mtxi3RpM3DGX5W6wIQaPue5UMFAPBnDrpr1y506dIFW7dulRStp0JOZnkSTE2cOFF2Ghj3mpdVo5NRSrAaEMOf/+y///4rwm7JJYZSpnwYp9uopDR2fxwPSn2g3zzZ7uGSfnVXKu/5uxYXAPl6ed/kP9/+KAEArNOfC4FnmxGF2yCmykeS3Ug+/hMSD4wOnLgwLAJRJbshqkxvv2Kk0s01Q3N+I5J3qDuGAmRI70GDBgVcPXWDCRMmiEgW7hRKAABJPN966y3x0m9EcgMASiEAGVqUgA/DEDIiCy1A1q1bB4I3fOj1Tv5AXyP6bdc6HADAY2aUCH6kJpHxJBlKgmgjX1fkkl5Fx64LJyv0y9vHXc+YzAQAPP363X3TAgBcPn4K6yZNFv798Veuah6eWgBAKgqB2QAAB+MPwCHgMWfQBzi0fJ2mcUfGRItQgFUfTGO+dQAABwDwXkB8xZ/143gwKoDZqVCxOOFGQOsBz6SWuM/I/oUKAOAvCsC0adNE2Ci51KJFC/Ea6H4dZBx7/pNL/vgGApm7mTNngiEG5ZLaFy8lP17W7w8AUAJM6INNH2Fvk+1Axq4EAEjFNlfbHl+wab6eenW7qiJ80RbEdym+1mjeCnryyWlI3P+R5Mu4ZGNhEYjI3xSp1/fCFX/CJ0tYbAnE1vwKYdluRwfyOcvoj797KFwp1+XHEx6D6PIDEFlMZt27UpCwo59wS5BzR1AWVlgakWK1UZIhBr3LX79+Xbzwfvnll8pV+8nBvU7rAFrweqZAwst51kOXg6FDh2YIMxdKAABloUWWVNg5t7Nn+/JXsS5PCwA9+prUUmAIUZ5B9evXD2gtZcbCDgDgMWs05aH/EFErpooVK6bH8/We3CJFioiPfO7cuWVf/T3LOACA/bZH4crl0fmrkWC4Pb3JrgDA4VUb8Gf/4bh+ztckjT70RatXQrkWd6Fc87tEnsn/94aPCOwOABSpUgEdx70PEvxJpZTEJBxavhYbfp4uLB+SE/zHb3fXQdl0HDscdMFwAAAHAJBaW3QFmPPzf3H+tO/FW+9Z4l3OH4dA/M0bmPHdGJw7dTzg5iIio1CsVBkcOyBBCOZROyMatH60K8pWyehfyyw71q/E4hnSbOSeHcyeMxc6vfAq8uSXPnOP7tuFub9ORFKi/73qD4xQEog/FnF3WZrz0t+XxGDuRGIpKo909ZNL3sqlkiLOyyeZy6VeyWnW2qdPHxGRiOHqatSogdKlS6NkyZKCuIyvi3L3DyV3RrUAgBpWdH8AgBoA4aWXXhIvrt5huGjiS1ZvxlDnmGldQQK/6tWro1ChQuJvlAHNvD2TmQAA23HFH0fCrsFIvUxSMZfMUqDpez1ElngCibvfhivZN8Sm1As9eQOSjn2vDAKExyCqxOMiJF/85m6S5IFhkbkQXWUkSCAomxRN+IHw7GURU/s7Hz/+DHW6UkTowORTM/yy/Ev2IyI7Iou0F+EHERahtH3Tf6e5PRVsKZ9uNZVwPX311Ve46y5pwkGzwsuFGgDAuaBuRcCGoTflEs8BAqLvv/8+SPQolTwBAFoB/Pbbb+jVq5ek64WaNcDzg9xtdPmQs95WU09mzeMAAEGaOQcACJKgNTQjZbquobjIakcAgMz+M/q+4xOznop/455Po+5TnTOEQNw9fwlm9h3qM3Q7AAD002/Suyv2/7MSh1b4vuY36f0cGvV40sd333sw3m4QR9ZsFG4QqcnJklPOCATkGHAAAAcAkDsTzAQBGL6v7ePdULSkbyx6d3/I3D//90lITPBl7FZ7jlH5b9r2YWTPlQfzJ08CIx34S95khO68WQ0A4MWQln3PP/+8YAg/ceKEeMlXUjZomswy7qTkr8x8JMMaPHgwOnbsKJRgvoAxlBXbW7t2rd/5kFO+lQAAKtKTJk1Cq1athHnsnj17QLNZPmp4JjUAAE3qqcBTTlTKjhw5IriQ3Ir5N998I9jA/aVnnnlGyKBcuTQfc/rxUjmjIiDlt+2ui+4TnJPChW+DwGYDAKJtVwr4Yp984jek3jxyW+mNyC785COLP4bIIg8i5eJKJO7opxoAYNWp13Yj6fB4pF7ZDFfSZcB1a0+GxyAsKo949Y+Me1oo5kzyZH5hiCz+CKIrDPYr+6Sj3yHp4DjAlSSRT10d7oLCx//4b0i5tAquG4fgSon3jSjAcIaROREWG4eIfI0QGfckwqLyqz2yMuTjYx3Z5MkDwRdhNYl7m64n3F8EkfwlRv2g+TotDfytQ886uJ95dtBSiBEHvFMoAgCUAc8ZKvA8d9yh+igrgpF0kaA1BueT5vhqAACxDV0uLF68WABBSmel9zzQepvWGeRoCEXln/JwAAA1J4YBeewGAEiZbesdJpWrxGs3hJn52d37cXzjduxbvBwXDx3TW2XQytECoGzzRrrbsyMAcGzDVvzW9TUf5ZYv253Hf4Ds+W8z8vKVnGEApRj7rQYAqPy3GzEA5Vs2BkGK2W8M9xkTX+k7fTlSMPu7EzkA6AJAksMzu/fj9PbdIgICXQbc3APMm3D1OpaP/Q4kVvRO938wENU6tHYAgAB4GnRvKomCduIA8Oxews0b+Gfmb9i/Y5MhnAC8iJCsr1WnpyWZ+71Fs23NUiyb94cgF9SaYrJlR4sHu6B89bq4dvkipn3zOa5e8rUY8qy3cIlSeLhrH5Dc0DNlNQBAqyyZX8p1wGh/Zc9+UWkeM2aMsALwTnr4jKRCnCmFRZOSk7ePPS0ZyKvAi7qRiYocTXdbt26dodqgAABGDsTiuhL3DhcRBaR4DcIiciC60lBEFMooY4u77NM8gSqS9lGxpK/3vn37MgACVDRp5s+10r59e8TFxWlS+kgkSJb6v/76C3RrWbVqVXofCJzRmoAm5ATUGALU25rFs8OhCgCoWTMEWfiiL2cpIBcFgODCli1bQM4RnmO0OPCcI7btXgO0+KDSX6dOnQwWXmr6l9XyOABAkGY0KwMAkiJ0uXDp2Cls/n0mNvxvmmrz6yBNR3ozbd59HeQC0JvsCADI8QSQTLDt+2+gQqtmCAsLx6VjJ7Dmm1+xZbK0v5XVAED7jwejyv33CEI+WjXM6veepE9/rS4PivCGEdFRuHb6nAhpeGbXPp8prfd0Z7To3zODtYBUCETKqcs3n4DjdywAHAsANWfD6WOHsWbRHBw7uEdVWD/vOqn45y1YGE3adMQdFaqkk1CqafvI3p34Z+avqiMTsK0ylWug2f2dkTNPvvQmGBJwx7oVfpuMjIpCmy7PoXSl6hnyOQAAhKm6FPO0GtcBNfPsmYcKxy+//OLju+zOoyZagXebctYEJDh+7bXXVHdRyr2AZIcEAdS+oqppjK4cfPnzdNNgOQcA8JWeK+kSUi+tFq/u4bnSIlW54k8KS4PkM3NkCfzCc9dCbO3vNJnmq5k7J09oSIBEfAsXLhTnFK2CqlativLlywtroZw5c/oIwV8EBjP4QkJjFuRH6QAAQVoBIQcAeMj13L5DmPfWhzi5dVeQpK2+mTtfeAJ3v6afTdaOAIC/EHzqJQOhANNCIlu+NIZmOWXYLBJA71ff3X/9I2kFQIW9w2dDUaZpA6F8rRj3PVaO9/U1owtEywE9UbPzA4iIjsaFg0fw1zuf4PiGjPHUK97XDO1GDkR09mwOAOBYAGjZMkhKTMCJw/txYMdmnD1xFNeuXBYm+t4v9FHRMYiOiUX+wsVQslwllKtWW9WLv1xn6C9N//ldm1aLMIM3r19Lb5MKP1/78xcuinJV66BCjTo+pIKaBpnJM/vjAKBpfNGiRUU4KS3pgQceEMzkLCuVdu7cieeee042tJiWtsgb8OmnnwqXATnTVZrSEoz44osvVFfNOml+6520hvJq3Lix8N1nP91JKQ676k7eykgwgabZ5ALwTg4A4CtN183DiN/SU/AXqE5hUYgq0wtRJZ9TXcTJ6EjAUwL+zlpGB+jduzfIp8ZE0JL5v/32W0khtm3bVlgGFCyon7PLmZ2MEnAAgEBXhMuFhGvXkZqcguvnLyI5PgGFq5T38UkOZQCAIqZJ9qx+w8DXaTulrAgAaA2DRzK96+cv4NqZ8xmmxm4AgD8rgNJN6uPBT95GbJ5cAa01ghkdxwxLD2noWAA4FgB2Oq+cvgQuAX+XUr6sjx49Wvj8+iP78+wFTf/HjRuHevXq+e0c41STJFAqDJXaUdGMlf3jK7uS3yrbefLJJ8XFWk2iH/WQIUN8stK8mmDC2LFj1VQjzKFJzsW+eiaCEp9//rkg+QrEEoBkYZxDml5LJQcAkJ6m+PWPIfWa+kcYWgrE1PjSP/mfqhXhZApVCSjtRS1yIeBHgFLp3NNSZ6jndQAAiRVABSr5Zjz430tHjiMlKRnn9x1CwrVrYGg1+haTUfz8gSM+PslSsdvZRKgDAJQBLQH+eHmIrbgBsiIAQFlfPXUG84Z87DcMHl/E6zzxEO78v/9gyaivsX3G/Ay7wZsk0WoLAHZOzgqAv3mGBSSYsWjkWJFfbYqrVxP3vNkLRapVTC/iAAD2OLvsygGgdm05+ewjASUAgMorX5ZJbKdE/tWlSxeMHDkSZcumEbIpJZLksU6a1fP/1SY3cRnJxRgJQE3SypLtLzweQ3kxIoFaUETOV5d9op8uZUZ/ai2JURDIEt6pUydJcjV3XUpKRyBhALX01255Gb4w5cJSVd0Ki8qL6IpvI6LgvaryO5kcCUhJgGSeTz31VECgJ+slrwJdlNSefc5sqJOAAwAAwr94/tBPcXjlel3x0j1F7f1q6v7NAQAEZacIybZw+Bh1qzMIubIqAEDR0Rpl36Ll2PbHPJzcskusbSr9hSqVRenG9VG1fSsULF9a+Btv/GUGFgwb7SPxVkP6CpCAyQ4AgD8rAI6l47jhyFsyjcnalerC+f2HsG/xCrG3Cd5dPnYyfYwkGSxQrhTi6tdChXubomj1yggLD8sgAwcAcACAIBxDThNBlIAaAICv11RWSfhFc/YFCxakk0qRPIoM0m7m6vDwcM29J9M/Wavnz58v/suQY54v9TSfp88r22ratCkaNWqUgeleS4Nk5Wd4Y5KYsS038EBQoXbt2iLEIAnMOCZaMURESIdi4ws+lXfKY/PmzRncJCgv9pmv/6yTZGv+THWFy8rRo5g3b54gbqOi4E3axTHzwk+XAioANWvWVEXa5QAA0qsjcecgJJ/5U3HphEXmQVSZlxBZ/HHFvE4GRwL+JMAzlFwlL774om6rH54tEyZMwN133+0I22AJOAAAw6jcjMe8wR9h19zAWWrlYss7AEDayr109ASm9BhgGyuAQAEAg/ej7upopZJ47bpQcm9eupJusXJu70FcPXVW1CtntSLXaP6ypRCTI3v6z1HZs6FYjcqCbC8mZ04UKF8aEVGRyFuqhPCXj8mV00eB1j0gmxR0AICsBwDQsotAEPfG2T0HQM4Mns83Ll7OABC5l2CeuGLIni8PuB8KVyovXLwKVigj/kbwzEkBSsDlwrWzF3B80zbBx3Fq2y5cOnIC18/dfiEnWJe3VHEB0hWtUQnFa1ZFvtJxiuE/A+yZacXdkUouHj4uzuobFy4KjpykGzcVz+kcBfMjd7G0sHe5ihYSazF3iaLIG1cc+UvHITZvHnEuO8kgCdxy8+Rc0bKO5wbXK6PLMMmdG+7WPb+jRapVQs5C+cWc5SpaWIDVwfpuJp/4FcnHf4Ur8SxcqUm3Qxeyo+GxCIspjMgCLRBZ6jndYfkMkrgtqpH7Tlw5eSbD2eTurPuMIicR70n5ypREoQplkb9MSfBvtkkuF+KvXMOFQ0dxevseXDxyXJy5yTcTxCMP74neyb2GuX750EIryQK8H+byJfLzLhtIqD7ynJBctXLlyrYRX1bqiAMAEACIT8Bfb3+MnbMXBjy3cuH1HAAgTbRUVBe8/7ks83zAE6CxgswGAPBV+8bFSyLc4sktO3Fi03ac3rFX8oOkURSGZKeylKdEURSvXU2QCBapUh45ChXItBd1BwDI/AAAiSHP7z+MvX8vxZ4F/+Ls7gOGrHUqYlUeuBfVHmotLvThMi+nhjSWBSsh8L5r3mKs/36KAGK0psiYaJRu0gC1Hm2PUnfWQWSsb8xtrXWakZ/r78qJ0zi6bjMO/LNShMn1BDfMaJPncFy9GijZsDZK1q8F3kuMWJ9J+0ch6dgPosvhOSsjtt5vhnXfXbdnvfRbj8jbEFHlXjesHaWKeB88t+cADq/agINL16QpRxJKkVI9an93W+WValgHpRrWRtEalR1wUa3wDMxn1neCXSRYWfWBVqjY+m4UKFc66A8liTduirvirjmLcODf1YadP1rGxZCimzZtEhY/K1euFBZP3mSrbqufFi1agKR/JUuWhB4LKwOXRZauygEAbk3vv59OwOqJvwQ82Z4hxDwrcwCA29Jg3HX6Z9sh3TOwNxgezrbJ43WMANXRNZsCdlMJ9lh5UY+rXxOV778HZZo0FC8gVr2c2m0fBmsuqrS/F23eewNROpQkO8hMDwcAeSC2TpuDzb/PFi93Zia+5tV/9hHU6HQ/YnLlMLMpxbqtmi858Nu7wymJSdjx5wIs/WyiYRdRnjFV2rcCAd18pUpYdr64x8oL97G1m7Fl6hxbnNlusKT6w21QskFtQZaqJ7mJ5KLinjFcKfcGAMxsK8PYb31j98xfgp1zFuHUtt0+3E56ZBVIGTe4WLF1cxStXilTWXT4i4wUiEyUynpyACnl9fyd34lNv80Uj1JmA3MCDChVAnf2eBKV27ZEVLZYLV3VlJePRWf3HhBhuHfOXmAqiMWO8Rt414tPoXK7eyz/BmoSVAhndgCAAAAAflQLlL0D8VevZTAdlbqsWnUpk1vbai9rZuyN3fOXYGbfoWZUrbnO+z8YiGodWmsuZ3YBfoh2z/sHW6b8qet1zOz+BVI/yfbIK0DCzGC/2tltHwYiRy1lQwkAuHT0JFaO/wE7Zi0I+kWeF/cG3R5D7cc6mHq58zf3Vq1xNd8UvoT/PWw0DixZpWX5aspLa4DGPZ8R3B7enB6aKtKYmS+IdGHY8NM0MT4zX401di1Ddr440zqAwDe5YNSewQnbXkHK+dukqpFFOiDl8loRT96dwiJzIrrqJwiLLoyEbb1u/xYejeiyfUW2xAOjERZdADHVxyFx1yDBTE9AgYnWBbQA4Ku/29KAfw/LVhKum0cRFltMlEs6+IXoS0SBFoip/rkucSRcvS4sgjb+/IcwhbZroml5xTbNUec/DwuT8mCuaT0yySwAgJXfCbfC3LTPc8KKjG6VhiWXC6e278aSURNwZLW2cKZG9IHfwMYvPYNqD7Wx7BtoxDhCoQ4HALg1yzy0SARIvxYq9vR5oSkzfZ3pe8hXa/dmqvtkJ7R886V0kzp+7Kf2HJi+XjqMHopKrZtnWD9WXcrkFrGay5pZG4ChAH99Nu0yYGWSs9awrE8ul4iUsHbS75YoL8EeNy82VJbqPPFw0BBju+3DYMk8FAAAhmFd+dUP4sU/NTk5WKKVbIc+oK2GvIKi1SoF/TXaqjWu9E2h68XsN4aJMy4YqWzzRmjzbj/kLFzA1OaoSO6auwgrx//PdEsTowfCM7hWl/ao9VgHcd9RSp6v8hFFH4Yr8Qwi8t0lirkBAirlroRTPiHnqLxHFmqHpOP/UwQA6Frg3ZYAFBLPI6rUC0g+NV38P0GFyBJPKnX79u8uFy4dO4V13/+OrVPn2BakkRtQoYplUe/ZR0x/PVYvUN+cdgcA6HrE+zy/FXYA6Sq1aQFaohpxTtnpG0iugDbD3kDxmlWC/g0MZP2GUlkHAFAx294cAd6XaW+FVsoUyapLmQMAyE8wrTc6jx8J+ktanex0cAdbFkSMm736gvCRMxQJlxiI3fZhsGSdlQEAmjruW7wcf7/7WVBMONXOGYHkpq88j7r/6Wj6uvbsk1Vr3B8AYEUI2Bqd2uG+t181TfZUJGg6vPbb32y17tSuT898tAqo+mAr3PXiM8hbUv576G2Wn3p9f8aXfnID5G0AV/wxHwU95eJKpF5cowsAIAdAuotA7tpw3diHsNg4TRwEVr/46pkXuTJ2sDSS65ttAQCXC8fWbxWE3yS+s1Pi2fnAh4NA60g9id/Ag8vW4O/3PhN8I3ZJPFeavfK8sDYy+25nlzFnpn44AICK2Tqzax+m9x6cvrFouszN6mb25OVmSvcB6eh/s74voFH3jKi0VZcyOwIAVn0gvGURiFKkYtmoymKGP6yqhm2Yiaa7rYe+hnx3xJnWO7vtQ9MG6lVxIGvdDjKT4wBgxItln38jFDG7prpPdQK/CYyUEYxk1XzJAQAkYJz56tCgvfxTxvw2PzLhI5SoU81wkfPM3vnnQiwb812me/FXEgZBq1pdHsSd3Z9EjgL5fLJ7AgD8kWb6brN8tzm/rAVAZE5EluyG5KPfwpV8LUPd3i4AnhYAzMjfaXHg6VagloeA4PrqCT9h8++zbPHiqzQHWn6n37UpZuRaOuGV16r7nT8OAO5Zvvov/fwby63D5ERLa5x2IwagfMvGml7MGe555fgfsebb32w7thod2wkrh+icNoqGEMAazypFHQDAz0wSVSNr5uKPvsyA8JP58pGvP0yPN84wUpO7D8CN8xdFbVLM8lZdyuwIAKya8BOWjp5o+R6ymgAwGP6wlgtZYwf4stHm3ddRrsVdmj6Capux2z5U2+9A82VFAIDs3HMHfRhUxVLvPDBSQKshfYMCAli1xqUAAJLhLRg2GttnzNcrOl3lKt7XDO1GDjRc3gT7aWlybP0WXf3KLIV4Drfs/5IgbvX0OfcEAMLzN0bijn7pyjx99+nPTwAgqszLkhwANNd310HgIDzbHUi5uMqHA4AAgGfEAbevv9vNwM014HY/kJKr3P0ts8yBln7y5fi+d14VIdqsTnYDAAgSL/5wXNDPID3zQBDgvrf7onK7lqruPyQw5Kv/vkXL9TQX1DI8S1oNfgXZ8uYOartOY/IScAAAGdlQOSNT/d6FyyRztB32BmhiyCQOvCEfp+dr8NxjaNGvR4YNbNWlzG4AgJEhFwPZ2NkL5MOjEz5E4SoVAqlGX1mXC0fXbcGcgSNtZa43I0+eAAAgAElEQVSlbzDGl6LZ2N2vvoB6zzxiSOgqzx7abR8aLz3pGrMUAOByYdfcxfj7vdGZKiJGsEAAq9a4NwBAUrxVX/+E5WO/C9YyT2/nwU+GCOXVqMQXREaUWPzhl1nuFdmfjIz0TzZiLjx5BvyR//HVf8kn4zOF0meEXFiHVS5H3v23EwBw+dhJ/PnmCEHOmVkSQQDyiN3RqK7fLgebU8UI+QXrG2hEX0OhDgcA8JplXlp2zPwb/372X0W/PhIFMl04cCRDLTUfbS+QroioyPS/W3UpsxsAYHVcdbc8zHohUjw0MqnyojgugzMQBLjrxafRqMeThoIAdtuHBotNtrqsAgDwfF7/wxT8+9lE25o7+ptTsiPf1fMZQ9e0d3tWrXFvAIDcOH/0GRJ0kIZh0zqOHW4IqRZly1c2Pgbs/us2A36w9q0d2uG83j9yIErWr6nqVdKMPpM/wG1t4Jf538Z+3mbIRapOuqiS+8IIUjk9fbYLAGCF65EeeUmVoZXxw18Mk7XooAXSnwNGZMoHpGB8A42ah6xejwMAeMwwSWL++ehL2Vd/tYvBcQGQkZTLhdUTfxHgitXJ6BciVeNxubB95t+YP3RUSL0iqZKNRCaCAK3ffQ01Hm5r2MXTKuVIrwyMKpcVAIDitaoKX0f+y6yJvukdPhuKMk0bmDYEq9a4JwAQf/kqZvV7D4eWrzNtnHIV3/tWH0G8iLCwgNvOjK9sAQ9aogK+LtNlrkbn+00FrwLpO03+t82YhwXvjQ757ytdAehPXrR65UBEqqusHQAA7tsZr76Di4eO6RqDHQrRgqnNe/0yujG5XDi4fB1m9xsWdGDVKJnwXtdxzDAwSouTrJWAAwDckj8vLH+8PAR8tZBKNBmnX86G/01TnDEp33KrLmVynVUK2aQ4SB0Zzu09KMIlWs1SSrK5h0a/i9g8uXSMQn+Rw6s2YGbfoZn24NY/cv0l1ZrDqW3BbvtQbb8DzZfZAYBHvv4AR1Zvwppvfw1UFJaXL1G3Ojp8OtS0Fzqr1nj6N6VMKWz4eToWDh8TdFl78/Po7oDLhUMr12POmyMVLQF1t5HJCgqrrB5P4c7/+4/tGL3porH6vz9j5df/y5SWQWYsBfI43P/BQJS+q54hYJjaPloNAFgRcUStbLTmywBmZgHl3z3+IlUqoOO490ESSydZJwEHALgleyXf9Ood26Lpy91ECBF/rxpyirVVlzK7AABXT50RJktyAEuwtgAvMe0/fgv0bQxmykofpWDKjW0ZqTDZbR8GS5aZHQBgyE66D2WVdPer/yfIYo14pfaWiVVr3P3ti4iKwvReb1lCzli/66No/nqPwF6pXQwruUIQTMZfuZpVlpxh42jY7XE06d0VkbExhtUZSEVkQV8+dlKWAAcDkYNUWb3M8oH0w0oAoESd6pjz5gic3LorkCHYpizP1M5fjUTBCmWQ1R6Q6OLZuNezgZ3VtpmpzNkRBwC4NW/JCYnCNFuKrZg+VTTFyZ4/r7jU0FJAyrSIZnKth76Oah3u87nYWXUpswMAcHr7HsFUaodDWdKsyuS9e+PCJcx6/T0cWb3R5JaybvVNej9nCB+A3fZhsGYsswMAwZJTsNox0wLLqjXOMXX6cgR2z/vHEjcNQ0L/Ocq/qi3Ayzv/WR3b21H+laeLIED7T4agTJP6pgCO3j2wCgCgbzkfmKx+ZFKeEW05GJaTUZFojZSVAElyVDzy9UcoVKmsNoE4uQ2TgAMAeIjy308nCB91d+JrceOeT6N+1y6Iyhab/verp89izcRfsWPW32JDUvGnP0uj7k+hSJXykoesVZcyywAAlwuXjp3Cuu9/x9apc2zhk+eJphq2g5QqshHvgVJX7fy7UR8Lu+3DYMncAQCCJWn17TR75Xk06v6k4Zdyq9Y4z9cWb7yIfz4eb4mblxHErlntlU39atSe02oyLxKCrvzqB6z48gftnQ+xEka70vkTn1UAQIhNaZYYrmMFYO00OgCAh/yXffFt+ssF46q2HNATRatVMuSCZtWlLBgAQEpSMhKvXQdD71w8dFT46u5fshIMwWKXZAahnJqx2SXqgZq+2j2PEea9dtuHwZK5AwAES9Lq2zGard7dslVrnDw5+UuXBBmqg514vnf6cjjKNG2ou+msQByme/A6Clr1TWVXBeHf9LmY/+5njs+/yrlTYpZXWY1iNgcAUBSRk+GWBAzjbHEkqksCDgDgITYeXEtHT0SzV19A1QdaGWreZtWlTNeqyIKFrHit4AvFklFfY92kyVlQosEfkhFm06G6Dx0AIPjrVU2LZkQjCcU1HiixKzlqpvcajNM796qZNifPLQkE82XZU+gHlqzC9D5DHOVf40os2aAWeObkKFRAY0n12R0AQL2snJwQ65GuuU4KvgQcAMBD5sfWbUHOIoWQt2Qxw2ciFC9lhgtRZ4XVHmqNVkP6ZgynorMuLcUuHT2BKT0GZOpQNFrGG4y8UhE2tLQbqvvQAQC0rJLg5a3RqZ2I2W2kL3UornGe73WeeEjXxCXeuIkFw0ZL8v/oqjDEChlJ0qpGdA6hrhopyeeh21GTPs+ZRr7mAACBzU+olQ7kbhJqsjJ6vA4A4EeiJJghcdvWaXNw9dRZkTNX0UKocN/dqHBv0wy8AEoTE4qXMiWZBON3xi2m0hidPVswmsvQxsZfZoiLpZOMk0CgL32hug8D+ciGqsyMW7XyNTG6QefxI5EnzjjQOdTmKyAzUoejxZBlTqKyewf1MRTIkuoYwzXP6vee30hMhgwoC1didiQkBwDIwovHhKEZYdlpQrdCokoHAJCaZpcLx9ZvFSH/Lh45LrkQ8pUqgbbv90dcvRqqOAJC7VJm9e7hR65ht8cEU7EV4Yp4UZnR9x3bMf/TZJOElaUa1QGVj7wliyMiKhIxOXNkXMcuFxKuXcfNS1dwattubJ85X1y6UpOTLZ3aQJm+Q3UfOgCApcvWb+MM88Q9aVQKtTUeCJEUGcP/6DMkS7FrG7WOtNRjtlLJvtClbtXXP2H52O+0dM3JKyGBguVLo+O44eL7b3RyAACjJZr16+sweigqtW6e9QdqsxE6AIDEhKhlAtbi/xZqlzIr1zkRRYZjDFbYG6mxHt+4HVO690fi9RtWikK0zSgVVdq3Qt0nO4p4suEREbr6dO3Meaya8D9s/n22pUBAIOzpoboPHQBA15IPSiEqsE1f7mZYW6G0xgOJDuK8Jhu25ERFRapUQMdx7yNX0cLGVnyrthObd2BqjzcdsMYg6dZ7ujNa9O+p+z4g1w0HADBogkKomgbPPYYW/XqoekwNIbGYPlQHAPASMf22p/d6C/QzU5PUfvRC6VKmRm5m5OErRK0u7XFXz2eQo0A+M5pQXeeqCT8JQkmrE18W7x30smG8FnyFIQCwaORYy0CA0o3ro8Nn7yAmV07N4g3VfegAAJqXStAKVG7XUliTeYaaDaTxUFrjujkUXC5s+Hk6Fg4fE4ionbJeEgjEGsOfMBOuXsfcQR9g78JljswNkgCt6R4eMwx3NKprUI1p1TgAgKHiDInKyt/TBA98OAhck04KngQcAMBL1nr8ttUQEIXSpSx4y/d2S1R0m/bphiJVyluOIiZcvYaZr76LQyvWWSGK9DYbdnscTXp3NdwFIiUxCQtHjMHm32dZMj6GG3t0wocoXKWC5vZDdR86AIDmpRK0AoUrlwfdAHIWKWhIm6GyxgMJ/acV6DdkYlRUQqtC8gtVbH03ilStgNi8eYSLFhND38VfviIeJ/YtWo6dfy7E9XMXVNQavCyBWGT46+Xuv/7B7DeGWwY6y/WN/BOMGFWmWUPkuyNOgNJh4WEiO8Mjc35Obt2JHTP/xqHla5GckBi8yVDRUsX7mqHdyIGGciQ5AIAKwTtZMkjADC4cR8TKEnAAAA8Z0Vz7zwEjxMfVnfhBrvpgK5B8jOjUjfOXsP5/U3Fyy870PGrQq1C5lCkvOeNy8ALIuWnQtQvo04awtA+v1YkXtCndB4ChpaxKZkc+OL1jL6a9NBB0C7Ai6fUZC9V96AAAVqxSdW0GAmhJtRAqa7x0k/p48JO3EZsnlzpB38pFK6YV477HyvE/aipnZmZyCjXu3RUVWzVTDdgSiD2wdDWWfDxelqvIzD7L1V2/66No/noPw0zLqUTPfO1dMEqTXRIfHJr0ehZFqlZKV/iV+sZ9yQem1f/9yTZAQCAgmtx4HQBAaSU4v3tLgLpVl28+QbGaVRzhBFECDgDgIewbFy5h6otvCtIzJi7G9h8P9iFKYdigv97+BLvmLBL51KBXoXIpC8baJSjTpE9XVG1/n+bLXzD6t3v+EszsOzQYTUm2odYtJZAOSoFlgdSntaxev+lQ3YcOAKB1hQU3f5dvRxlmihsqa1xv/Gg7hWelAtag66PCbU2vC0jSzXis/OoHrJ002RYv5EZbAfCeNavfsOBuSJnWchTMj/veeRXlWzZRrfh7V3Xx8DHMH/qpbQiCjbYCcAAAWyzVTNcJvY86mW6gNuqwAwB4TMb5A4fFy+2VE6fFX/3FHPdU8tSEsQiVS1mw1jYvTkWrV0KlNs2FyWTu4kV1f5AN7bPLhX8++Rprv/vN0Gq1VEZ/YvrGmp2s5DnQ6zcdqvswqwMANMWt0bEdyrVsjNzFCt/2JbwVzeLCwaM4uHQNtkxlSFfrLHPk9qSRezYzrfFCFcuiese2oBVdjkIFEBUbI0TkNp8+s2sf9i1YJny/469cTRcfz/6OY4eDyqam5HJBnFuff6OpmBmZCWTfO/hlVLn/3oC/XXQP2DZjHha8N9oWr8uBELV6ytpO0XSK1aiMtsMHpFkbBpgSr90QPDpbp88NsKbAiwcaWce7B3YHAEhSWbPz/ajQqhnyxBVN/1bQMohn57ENW7Hhx2k4tt4+FidqZ9lzbLmLF06P7sSxXT97HgeXrcWG/03D2T0H1FYZtHz+9K2gdSLEGnIAAI8J97YAaPPu66j5aHvJJeGJSjsAgPW7hgpAzUceQLUOrUGU3tJ0S+lITU7B5eOnQE4AKiA3LlzEub0HcfXUWdy4eBmXj500vJt0VXlo9LtBsYw4sGQVpvYcaPgY1FRI6xz6TWfLl0dNdt15vEFB3RXpLBiscfrrnp0VSppO8+JQumkDVSbHyfEJwnf6n4/H24pNXK9Fi9S82Xm+3P3lvN37Vh+UbtJQlfLLCyzPzg0/TcfO2QtEeNdG3Z/U7PZFl6Xpvd9Kt/LTuS0DLkblv/0nQ4yNVONyYdfcxfj7vdGWr23dAI2XZA8uW4NpL71luWVDyQa1BEmZkREOaElKomAqZFYnI9027AoA8F7Y7NUXBGdDRHSUX5ETUDu0fI0gCZULBW71nHm2r2VsdB3a8ecCLP1soq04RO584Qnc/Vp3O4k1y/fFAQA8ppho87Reg3B8wzbxV75KtBsxAPxYeya+IJErgDGEmRwAwD77hJYB5Zo3QqMeT2ryz7NqBEnxCUi+GY/r5y8KhPbKqTO4cvwUbly4jNPbdyPh+g1cOHBEdffUEFKqrkwhI5Hy37q+ZsnlTM2eM2KcDgAA8SpCoMeT98QI2QZaB3kuWg7ohWx5c2uuimP5880RuHjomOayZhQw8vJj1/lyyy2QeWMdZIQHXLqigNjBnJzfqNbvvoYaD7fVDGAorj2XC1v/mIf573xqybns2b9ATXqpqPz93meCVd7KxMeFh78YZsjLv/c4CAIsGDYa22fMt3KIqtxY1XbQjgAAH0baDnsDeeKKqR2GyMe7/rwhH+PQcmsJnf11mnrKfW+/qtka6uzuA5jx6ju2+Qbyu8Dw3Qxb7aTgSMABADzkzFeGxR98iQ0/3UZk+QLHl+U8JYqCH6RDK9dj+x9/+Zgjdh7/AbLnzys7a3a/lAVnuQW3FTtFBgh05DSJTbx2HQQMLh05LqwK+CJ28/JVnNq2C8k3E5CSlISO44b7cFYE2rZceSuVY77EPDLhQ1MuZZ7jtXKM7IdjASC9+uo+1QnN+r4QEHs19w+BDbfLl1n7RE29Rl5+7PytMZuc1J+s7aJQ0nKhSZ/nVFmsqFk7dlUqaT3ZavAr6VEMtI7FDlwNNI/v8NlQlGnaQGv3VecnafAfLw+xXBELFLBxD9huAEDl++8R61APUMwx8WGGHBTuBz/VExuEjIGOzS5rj6IKxE0xCKLOkk04AIDXtOoxOav7ZCe0fPMlvx90O1/KsuTKvjUovrbU6tJekCzlKJAvKw816GOzWjl+/PvRoGmmmcnqMToAgO/sGqZE8rV02lzxwmN1MvLyY9dvDfcqifvo629Fsnovc8zBIGhlO3YYqxpyZH/rwA6KZL2nO6NF/56mgTV2UpoDBWzsNBZ3X4w6c05s3oGpPd603LXGc7+UqFsdHT4dqvnl33vP2SXEpl5eJyu+JVmlTQcA8JpJugHM6veeapMfugd0/voDFK9V1e+asOulLKssZKVxGMHeq9RGqPxOE9w9C/7F+u+nWEom4wAAwVlxdjq76PpB7oeCFcoYMni7hBjL6gAAyfo6fTlSxLa3KlkdnYXjDpqLlk3IDrlXaYmnNdHibcH7n2PL5NlaixqW3+hoBv46Zgeyw8KVy4uzNWeRggHJ0A7ADQdA642HxwwzJLoKrYP/+egrrP9xakCyMaowH7Y6jhmma29594GWUQtHjMHm32cZ1T1d9djhsUNXxzNxIQcAkJg8tWYxWnz57HSJzsTrNaCuc74adntMEEhF3mKbDqjCECrMC9mJjduw4efpIPlfckKi5aN3AIDgTIGdzq67X/0/0F8eYWGGDd7KaBbuQWR1AIBnbuNez5r+kiq3KKTc+wxbQCorMooYT2VzoI/vlB79QeJDqxLdHRgRQOt+vXb6nHDPYRQIq5KRxHhqxrDxlxmCD8CqxPsRY7EHalVnFwCgVpcHce+gPoqEf2rlfXzjdkzp3h8MgWx1MvJ7wbHYYWwOABD8VeUAADIyJwjw97ufyYYC4Ytyy/4vgT44YeHKl1E7XaKDv8zs1WKgflP2Go15vXEr/SQo8g7DZV6r6mt2AAD1sgokp13OLpJxPfL1h4ZzXJAQ8Pfn+1l6sTPyQmeX+XKvObPmTcuaZoSf6b0H48Sm7VqKGZpXrzKstxN24DwgQRnZ8/kaqyXR35p7MjU5WUsxw/IapQxr6ZAdOA+MCMVmBwDA6NCGnEfyLs189V0cWmEtISDXZqcvh6NM04ZalpffvHawQHEAAMOmU3VFDgDgR1T8gB5etQG75i5KZ2LPVbQQKtx3N8o1vwsxuXKoFrTdLmWqO55FMzoggMTEulwiPOHxDVux7Y+/cGj5Wlu89MstQQcACM7mtMvZVaNTO8F2rBTCSatUvMO/ai1vRP6sDAAE+yVVaj7O7NyLyd0H4Mb5i0ZMl+Y6rFAo2Umrox7kLVlcgHYEgbQkmlovGjlWSxFD8xavXQ0dx77vl9jZ0AYBQTJtddQDI8hI7QAAmBEO2Q5uKVxzZlgS2cFCygEAjD5RlOtzAABlGRmSwy6XaEMGk0UqMYxMLLPK45bCf2rrLhxcthb7l6zE5WMnM81oHAAgOFNll7Or7fv9QRDA6JR0Mx7zBn8kYqhblbIqAGDGS5yeObLa/98o/2qtY6cl45TuA0Q4M6uS1nPaDoqWGmJnM+RJzoO/3hllRtWq6jRCCbMDAGCWtc2/n07A6om/qJKlWZnMWptZYe2ZJfOsWq8DAKiZWZcL185ewIWDR+BKTUVYeLhAtHMWKqjK/J9N2OUSrWa4oZSn8UvPiAgB4RERWX7YvFhdPHwMJ7fuxP7FK3F0zSZbsdpqnQCtF0ut9TO/1WzaRlzI9Izbs4wdzq7sBfLh0QkfonAVE0jkXC7888nXWPvdb4GKSnf5rAoAmPESp0fIy774FivH/6inqCFljHhZ1dMRO5gtawXuaI48rdcgHN+wTc+QDSlz/wcDUa1Da0Pq0lKJ1e5IJFlleF1GcNCb7AAA6CWfVBqz1Uoy+9fm3dfBiA1GJ6tBUjvcdYyWqd3rcwAAfzPkcuHU9t1YMmoCjqze6JMzrl5NtBzQE0WrVVIkubHDJdrui9GK/jGKA+Pf3tGorhXNm9amK5Wg1Tmc3rEXx9ZtwaEVawUpVFZKDgAQnNm0w9lFs8fO4z8wzSTXagUxqwIAZr3EaVn5JCydP3QUyGViVWrW9wVQFsFOdjDtJWnn3a91Vz30i4eOYUqPAaBPvBWJViskw6NCEuxkB/LDQL+rVgMAuYoWFiBGwfKlDZ8+q8fGAQU6P3JCIe/Gr8/2NVxmait0AAC1kjIunwMAyMnS5cL2mX+Li4M/xvPImGi0Hvo6qnW4zy8IYIdLtHHLJmvVZFQ8VcukcsuUn4zJxzduw5FVG3Fq2y5b++8bISuzPoSefXMsAOxhvWSkgiy19qy+2Bk5Pjt9a8x6idNyftjhFZwgc6XWzbV027C8VvvTa7V+sPoVnK/fncePRJ64YobNgdqKyDD/54AR2LdoudoihucL1PrB6rPUTLDY6rEZYaHhAACGb5lMW6EDAMhMHcn/ZvYdqspEmq/IjDfqL3yKnS5lHLJZB0lSfAKSb8Yj4dp1QZx4ctuuTKGQmhFezJRTweVC/JVrOLf/EE5s3I4jqzfg5JZdqtapKf2xsFIHAAiO8O1wdml9RdQqGasvdlkRANBLAKd17pTyW03ySALAxyZ9iri6NZS6asrv22fOx5w3R5pSt5pKK7drCboBRGWLVZNdEC//3u11VXnNyMQHgU7jRiA2Ty4zqvdbpx2sVQI1Mbf6LNUbeULNZFs9NjPBDccCQM0KyFp5HABAYj4Tb9zE3IEjsefvpapnu+J9zdBu5EBEZ88mWcYOl2jPjpkFAMgJLDk+Acc2bAVfIxhH3m7JDqGqpGTi9ts/vHI9Di5dHbLKvpRsHAAgOLvIDmdXoJdSJUlZfbHLigBA6cb10eGzdxCTK6eS+E393WornmB/a72Fmdku9llpL+pZ2FYTzQUKtmbl+bN6bGaayWe2c0LP3nLKZJSAAwBIrAg5E7QcBfMjd7HCcLlcuHTkRIZXVyW/MTtcoq0EANLbdrlwYstO/DXkY5Ch2E6p2SvPp/lphoVZ161bhJMHl68RIZzov+/PBcW6jlrfsgMABGcO7HB2aSUS0yoZqy92WREAMIutWuvcWs2Eb1UEALecCLz/1vU1pCYnaxWdIfm1Ki1WE61ZvW6t5iPJ7AAACfJaDX4FEVGRhqxfz0qs/k6Yad3gAACGLxfbV+gAABJT5L3JyWTM+NP5Gcv2lnLI0FHLx07KwBzt75XKDpdoWwAAtzpBs8y/3v7EUl8376k3I76q2hPg+rkL2D3vH2yZ8ifO7slaZH1qZaA1nwMAaJWYvvx2OLvMnmurL3ZZEQC4Z2Bv1Hu6s75FZ2CpUL/YWm0BodUVJLO/gAe6dK0+i7RyNniP1+r+Bwpg+Js/q8dm5HfCe5yhfk4Gum8zY3kHAJCYNU8ENmfhAnjk649QqFJZn5zejK3+Dh47XKLtBACwL9fPnsesfsPAg8cuKZikVWRoZqij9T9Mwf4lqyx7obGL7LX2w2ylkP2x+vKs9fVMqwzV5LfD2WX2XGeli50d5ovrKphnqb91HOoXW6vPMK0uEA4AMBfzBn+k5mg2JU+gSqbVZ6kDAOhbFqF+TuqTWuYu5QAAEvO3asJPWDp6ovjF3wWcVgA8qHfNXSzyOgCA9s3AMHXTXhqIa2fOay9sQolgmP+lJCbhwNLVWD7mO+e1P4A5NFspdACAtMmxg0Jp9lxbfWkN9NLtuY3sMF9KLnEBbHvNRUP9YusAANqWjJkKpJqeZPazyOr+mzl/Vo/NyO+E91oM9XNSzd7MankcAEBiRj03uT8LAG/l1QEAtG8PvoIvGfU11k2arL2wCSVM9dd0uXBq+24s/vArHFu/xYTeh1aVZiuFDgDgAADB2lFGXuzsAABoNfs2U86hfrF1AABtq8tMBVJNTzK7kml1/82cP6vHZuR3wgEA1OzGrJ3HAQAk5pcXht+f75dukk0OAJKK5C9TCmHhYWCUgMMr1mHJJ1/j4pHj6TU06/tCGomcRLLDpcyzW1rN8szcBsc3bseU7v3BGLhWJ7NermgtsvKrH7B20mTH1N+gSXYAAIMEqVCNHc4us+c6K13s7DBfdnBdcS9rBwA4jCndB+DKidPBOTC8WtF613BcABwXgEAWqgMA6JNeqJ+T+qSWuUs5AIDE/NEcfXrvt3Bq227Vs8tYv52+HI4yTRs6AIBqqaVlJCHg9N6DcWLTdo0lzcluNOP45WMnMW/IxziyeqM5HQ5yrXH1aqLmIw8g3x0lBIeDVRdLs5VCitXq1zM7KFJ2UCjNnmsHADD2EDGTrVprT0P9YpvZoiCEOgCQ2aMgWH2WOgCA1hMyLX+on5P6pJa5SzkAgNT8uVwQPACff6N6duPq10SHT98BQwVKJTtcoj37pRWVVy0IHRkZ5m7+0FHYPmO+jtLGFzHyA3J+/2HMfHWo7UIeapEawa24ejVQ/eG2KNfiLsTmySWKW60cm60U2mGMDgCQtlLNnmurL61Gmnba4Vtj5Hi0nFVSeeXC+gZar9ryprqVqehEZrvYe3IwqRie4VmCwQPkr9OZHQCx+iw18v7mPU9Wj83MczWznROGb/wQrNABAGQmXQtDfWzuXOgweijuaFRXdgnZ4VJmVwCA/bL6o+cpG6MOWb78//nmCMH0n9kS13SFe5ui8gP3oHjtaojOns1nCA4AYP6sOgCAAwBoXWV2+NZYrUR5yszqc8pqsP3wqg34vdvrWpeRYflL1K2OTuNGpAPHShVnZSVLaexwufDPJ19nCC+tWMbgDHe9+DSavtxNd61Wz58DAOibOgcA0Ce3zFzKAQD8zN6Fg0cx580ROLl1l2wuKkr3vd0Xldu1BMLCHABA526wEwCg9cIiNWTyRCwYNto2Vg1qpqVItQiow6wAACAASURBVIqo2r6VcGPJVzoO4RERfotZfbE2+1WYg7d6jA4A4AAAavauZx47AABmXsK1yoNA7NQXB4q9bEWiBdVjkz5FXN0aVjQPqxUyrYD67vlLMLPvUEtkxUaN+P7r7XxSfAL+evtj7Jy9UG8VAZcL1AXS6vVm5tlj9di07iUti8EBALRIK2vkdQAAhXkkedv6H6di7be/If7K1fTckTHRqNK+FRp1fwp5SxZTXA12uJR5dtLqVwnPvjASwOIPvsSGn6YpyjEYGQJWulwurJ74C/797L/B6K7uNuiuUuWBe1GxdXMUrlIeUbExmuqyWjl2AABN06U7sx3OLrPnOitd7OwwX2ZewrUuZDvIo/NXI1G2eSOtXTck/7IvvsXK8T8aUpeeSrRag1itiFjpshF/+Sqm9RpkqdVgoGvV6rPUzLPH6rE5AICeE8gpIycBBwBQuTZcqS4kXL0GV2oqwsLDEZ0zu+ILqWfVdriE2BUAIPv/nwNGYN+i5Spnw9xsBcregc7jRyJPnDKwI9UT7/CQ5vZWW+2FKpZF9Y5thXl/7uJFRVQLvckBAPRKTn25gMEo9U3J5rTD2eUAAOon0g7z1ebd11Hz0fbqO21iTju8qt4zsDfqPd3ZxFFKV20Hfh1/0ZGkem31dyV7gXx4dMKHKFylQtDn6+KhY5jSYwAuHT0R9LbZoBFRkKxWkh0AQN/SsRp4s8NdR5/kMm8pBwAI0tzZ4VJmVwDAahNN7yUQiHVESmIS/n7vM2F2aZdEN5VaXdqj5qMPIm9cUb+uKlr6bPVFzWylkLKweox2+Cja4ewye66tvrQa+bJjh/kK1IxYyzmkmNcGftUEQxhKOCIqUrG7Rmaww4sy+ZEqtW6ueliMCjT1xTc1RWFSXbnKjFr7rLJaxWzHNmzFb11fsyxUcKCPHxyg1WepAwAoLjPJDA4AoE9umbmUAwAozB4Vup1/LgRR4bJ335me++rps9j0ywwcXrlevBQ3fP4JFKlSXla5ssOlzK4AwK45i0Q4ObukQACA4xu3Y0r3/qBVg9UpV9HCuOvFp1D1wfsQlS3W8O6c2bkXk7sPwI3zFw2vW02FZiuFDgCQNgt2OLvMnmurL60OAKBmx+vPY3VotaLVK6Hz+A+QPX9e/YPQUdLqM1rPizLdLucN/gi75i7WMWJjijR47jG06NfDMLBcba/obrpo5Fi12Q3PV7pxfXT47B3E5Mqpu26rz1IHANA3dQ4AoE9umbmUAwD4mT1PIjdPMzbG1f3j5SGguZY7kein9buvocbDbSU/Gna4RNsRAKCM5w4ciT1/L7XNPtILAJDLYMmor7Fu0mRLx8K12KDro7ir5zOmKP7uwVn9wTBbKXQAAAcACNZGdgAAcyVt9csqz+Qu33yCkg1qmTtQr9qtVsb0+tNbzVvAyDcdx74fVMDGDq4qWvkapBaz1WvOAQD0HTFW3+fsYO2oT3KZt5QDAPiZu42/zBBM7kxuE76UpCRZhdWf4ugAANKC3v3XP5j9xnDLTN6keqX3ILp2+hym9hyIM7v2WXYiCCDqnVdRvWO7gPz71Qxg+8z5mPPmSDVZTcnjAACmiNWnUjucXWbPtdWXVgcAMHct2+FsbvbK82jU/cmgvSrbwR1N77o+sGSV+JZalWi58MiEj1CiTrWgdYF+//T/93xYClrjtxoywnXH6rPUAQD0rRoHANAnt8xcygEAZGaPhH8zX30Xh1asEzncoWGun7+AKd0H4MqJ05Il5ch+7HCJ9uyw3lduIxe7lCWFkfXrrUsvAGD1pYXjbfzSM+LlXymEn17ZeJaz+pXGbKWQY3U4ABwXACP2ilIdehUlqXrt8K0xQpFQkpmW3+3wuko3gI5jhyNn4QJauq4779ndBzClR39cO3Nedx2BFtRLfmj1uctx1+/6KJq/3iMo31K25/ngFKjc9ZQ3ivzQAQD0SF9dGSO/E94tOgCAujnISrkcAEBmNr3ZWPOWLI5Hvv4Q186ex6/P9k0vRYK1qOzZcPXUGfG3yu1agpcfb59rO1zK7AQA8HIy+41hIAhgtyQ3h0r9tFohjqtfEx0+fQcM72d2ssOF2gEAzJ7ltPrtcHaZPddWX1qNvNjZYb7sBgBwHVvtX80+BE0uLhdWTfgJSz//JjiHhEQrevz/3dXYITJQMB9JSNY4o+87OLJ6o2XzZYT/Pztv9VnqWADoW0IOAKBPbpm5lAMAyMyeNwJd54mH0PSV57F3wTJBUONO9BMr2aA25g76AHsXLoPc67EdLmV2AABolrjjzwVY+tlEXD93wZZ7R48fnB2Ii4J2uQRgh8gNZiuFXJxWv0RZRR7muTHtcHaZPddWX1odAMD8T4HVhHgcIS0JO3w61HQrAJqTT+/1lqUAe6B+9HYAbOiy0aTPc6ZbAdjBFZJjpZsKwvSHBnYAAHPPMSO/E949dQAAc+fOjrU7AIAKAKDUnXXw0Oh3EZsnV4ZXBE+E+N9PJ2D1xF8ghxrb4RJtJQBAhHvvomVY//0UnN1zwI57Ib1PeswWrQ5dRMb/RyZ8iILlSwdFtnaI3GC2UmgHACCYr1ByC8cOZ5fZc+0AAMYeG8EEI9X23A6vyuyr2W5aJKP956OvxF3FyhSoQmkHwIYWngwJeEejuqaJktaj03sNxumde01rQ6liI0kqrT5LHQsApdmW/t0BAPTJLTOXcgAAFQCAJ+rmVvRZzH05z3dHHBZ/8CU2/DQt5AEAmoYn34zH9fMXcfHQUTAs3qEVa0GT/8ySunw7SvMH3+qXYr28BXrmxC6RG8xWCikbqy0djPLL1DPP7jIOABCI9NSVNfJlxw7zZUcAgDNhtZ81+0Bl64EPB6Fy2xYBv7b6rC6XC1v/mIf573xqKbGuESR6dvnOFKpYVjwA5Ssdp24za8jlGWlKQzHDs3o+cgVauQMABCpB+fJGfie8W3EAAPPmza41OwCAzMx4vuiWv6eJ+GDzwz1/6ChsnzFflCIvQKcvR+DUtt0idmv8lauZBgCw64K0ul9urgetH/uTW3bi9+f7ga9MVqRgAgAkO5zeZ4ilF0zKOBgAgB2Uqc5fjUTZ5o2sWFaiTTvIwOy5tvrSauTFzg7zZVcAwA5M69xTprwsu1w4uHwdZvcbJu4iVqaK9zVDu5EDEZ09W0DdsIOlGQfA8I0PfjIEOQoZR+BId8iV438U/6xOrYb0Bd1cjUhWn6WOBYC+WXQAAH1yy8ylHABAZvY8zQWJZrd5rx/yliyG2f2Hp4dpodJFAGDNN79i7Xe/iZoyiwtAZl60ZvZd78UlVA7P62fPY1a/YeB4rU5mK4V2UX6DzUbtPa92UCjNnmurL60OABCc04Tm8UtGfY11kyYHp0E/rRAEaDdiAMq3bBy4JYDLhX2LV2DuoA8tV/45ZCrLle+/J2AZM4LB9N5viUcWqxP5Gx74YBDyxBULuCvJ8QlYPnYS1nz7a8B1BVoBHztIcM3HDyOS1WepAwDom8VQucPqk07WLOUAAHLz6nIJBl0y6colt2UAUeq/3hklsskxqdrhEp01l7Cxo9Lj/88eWH14BoMDwC7miu4ZN1spZDt28BsmqEgrgIIVyhi72FXWZoezy+y5tvrS6gAAKhejAdlObN6BqT3etIWiTKvCxj2fRv2uXXwiB6kdKglo1036HSu++tFyqyz22dBwhy6X4Fb697P/qhWHqfl4Ft/39qso07QhwsL1keVdOnoSC0d8AVrS2SEZDTBbfZY6AIC+VWX1HTaYVqz6JJT1SjkAgJ85pf/6lO79Zc263SQ3h1dvxO/dXhc1yZk+2uESnfWWr7EjYnzmR77+CIUqldVcsdWHp7+1p3kwEgXs9GIRTADADuEOOV6aoNINiUCPmkTSzaNrN2HbH3+hcJXyaNKrq5piknnscHY5AID66bPDfNnVBYBSpOn1whFjsPn3WeqFanLOfKVKgOBz6aYNVDPOcxwHlq7Gko/H4+KR4yb3UH31RpqTs9X/Z+86oKOqtvY3PSSQhBZIQkIInYTeOwhSpAkq2EX0Ycf6rM/usz27Yi/YfhUEEZEmUqVKb6ETaiANEpKQZDK5/9onTphMZuaec+feySTcvZYLZE7d59xTvrP3t4MhooF771sO6YeBj9wBGjde1nz6LomDYsNn36OkqJhfoRqm9OfM461ZOgCg3YCpCRS7t7Kqz7A6AKDdvPFWsg4A+NC5r4MCme9d9cmriOnYrjxUWJsRg9H33skwh9gqlRoMh7LAT6/qVWP7CSMZum+yWoQbXtWLJzVYTSIfVwVcOJeL5a9NL+e+EFaORhm0vhRSs8lk2EnwqVE3uIsNa1AP3W65Bm1HXcZ8UY0mE8tLVgrEWZKx7xCObdiGQyvXMfJCpygJa1lh/M/mYPZdT4B4LqpKtB7rqj60qnmwC4a9JpgBAJrDZ/YcwJy7nwCZmAeT0DfedtQQkHVh/eZNWeQh53dOaxEBe1mHjrKQw7vnLg4KKwZX/TXp1gFj33oW1A/VRJKw5f9+wZ//fV+1ItUqqFFSK7QbPRQJfbujTqMGsNUOKwcECDymbzFtZwp2/bIIqWs2BYWFhmvfe995E/rccws36MSjt6peS3ULAJ5Rqpymqs+wOgCgbNz8yaUDADLao4P10hffBcVpdYrZZsWQp6YhefwItnDSATz7yDE0atfaq1lYMBzK/JkoNT0vmWJO+PC/zLRPiWQeTMXPUx8DhfSpSlE1xJQk4dSOFCx++n9VGk/amz61vhQ66/3rvS+DgqhJ6bzy93IZDGuX1mNd1YdWf8co2AAbVwCgNP8QinbdA6mwDJSyNLkZluZlFnOepGjX/XBkrYAhJBrW5o+j+NCrLK+p/iCYY69F8Z5HIJXkyZbj63uhy/Ta6V9X6+9a6XqgVT7aQ0f/7ym0Hj5I9SryM7Mx76HncWLTDtXLvlQLpJDB46f/VzXff6ceq3ot1QEAZTNaBwCU6a0659IBAI7Rk0olnN61F0fXb2EIb/NBvREeHcVt+kVVBMMhmqOrl2yShL7dMOaNZ9iLixKp6nBxzjbTIWzYsw8iefxIxT6KVBa9jK3/9Dtsnzk/6F4tnH3V+lIYLAcaJfPRNQ+RV02Y/rLiuR0Ma5fWY13Vh9aaDACUnPwexYffgcFohbXdGzDV7e1zSvsCAGzJ7/r7OZTnD4b466p1JggKItI/Ikv2l/nfW1eCJfpMEKhalSaMePHfIKtHXhcG3kqrei3VAQDekaqYTgcAlOmtOufSAYAAjV4wHKID1NVqVw1dmse//6JfodaKzudh3oPPI3XtpirvP/Wn48TR6DX1RpCPH68Q0JVx4DC2fDcHKfOXBo2forf2a30pdNZb1Rsj7/h5SxfVpgUjEazdqIGiooJh7dJ6rKv60FpTAQDH2XXlL/Y0+Qzm2gwEKM1eC/uJbyrMR6dlgIgFABVA5Rhrt4G58dgyoMFaH7bk6TCGNYer9QFZFBhrNYXj7HpmTUBggn6pVLQkVMoUCKJSstpY8fpH2PztbHUafQmXoiVYU9VrqQ4AKJvYVX3O0V0AlI2bP7l0AEBAe84LErH+n9i8A6X2Epab2LnJHSC2c3vdBUBAn8GSVJXDtyRhxRuflIeDDIa+katKm5GDmUlmo3YtERIZAZPFXN40p49i+t6DOLp2M3NzIVPL6iJaXwqdeggW9w6l4+ItNClveToAwKsp5elUWYP+qT4YxsvpAuAJADDHTUHJ8S8hlRbDmvgADKGJDCQgIXCg5OSP3C4ATgCAgAUqD/QfwACBkK4/wQkmuI+MEwCgS+W6j77B2g8rghHKR/LSzKnVa7K7NoMpDG11HWmtwRodANBuZqi5T7i3UgcAtBu3YC1ZBwA4R4ZMope98kEFLgD3rHTRGvr0/QitF1mp1GA4lHF29ZJKRi/kEz58hV2Q/ZV9S1Zi3gPP+VuMnp9TA4ECAIh4a849T+Lkll2cLQuuZGQRMmnGW2jSpb2ihgXD2qX1WFf1oVXNg10wjJcrB4A3FwB3bgCQi0DiA3Cc3agIAJADDyzNppVzETgBAPog9EulomWhPFPSuGEg5n+tTP/dW0eumLTPFuae96/hl2Bu5iL4/ENof+UI1U3/neqs6rVUtwBQNrF1AECZ3qpzLh0A4Bg9kQMChesa88bTjKXbVYLhUMbR1UsuiZovF8HCA3CpDOLEL99E015dNO+uw16CpS+9ix2z5mtel1YVkAtA4sBeiooPhrVLBwD4hy4YxssXAEA9cRL5VSD2+8ciQBEAEBLNzP7tR97zCh6QyX/h5kkozdtb7gLg1CpZ+cyd9jTOpp7gV7SekoUn9XTe0VQ1koSdcxdhybNvBS0/jab996NwVUmCvbRDBwD8GCCZrGoCxe5V6QCAduMWrCXrAIDMyCiJGTzgwX+BUEhXcpVgOJQF6ySsqnap/XJB5qQr3/wEm2bMqqouXVL1BjLUGF3+Fz/7ZrXVrz+6Coa1SwcA+KdeMIyXLwDA6f/v5AOQCg4z330SxRYAHgAAV0DAXXuuFgDO3/SXZf45RinrJjTBle+9CGKTD7TorhviGlf7vOOtBToAID42vDl0AIBXU3o6Hg3oAICMltJTDmDW1MdQkHWWR58sTf3Eprjq41cQ0SS6PE8wHMq4O3AJJNTq5eLk1t34eeqjLDSkLtpqwJ9LrWjLlKwDonVomZ7iPfebNkVRFcGwdukAAP/QBcN4+QIADNaoCmEByfSfIgQ4OQHUsgAgAIDEGYKQeAFIPFkAsB8kCbvn/YElz70Z9ASo/LNBm5Qh4XUw9p3nAmKB5a0HxQUXmFvmztkLtOlkDSpVq/OOJxXpAIB2E0cHALTT7aVYsg4AyIz67nlLsODxV8pTEbFas/49cWbPfuSeOoMOV49C095dsXPOAqSuucgA725yGwyHsktxgnvqs5YvF0osRvRxUaYBfy61ojUSoPP7Yy/j4LI1olmDIn33Wydh0CN3KPL7DIa1SwcA+KdRMIxXIME5Xs24cg44Iw5Uyqubl8uqky7/o994Gs36dlO0nshWIJCAQIClL76D3b8uEch1aSWly/+o155EncZRAem4DgBop2YdANBOt5diyToAIDPqf733JdZ9/C1LRRfHcW8/j8imsVj8zP+QMv9PZuo/4KGpoI1o8TNvgCIEkPR/4Hb0mnpDeenBcCi7FCe4e5+dY9iwdaJm6jiz5wDm3P0EiDjyUhBrWGiVWDx0uWECBj9+N4wmU0DUvPWHX9lhszqKPweHYFi7dACAf9YFw3gFCwDgKQqAM0KAV43qlgBeVUOX/5EvP4YWg/tU+eXf2UjdEsD72hDbJRmjXn2ygjUq/0qiLKUOACjTG08uf/ZxufJ1DgA5DdW833UAQGZMV731KTZ8/kPZpf7+29ilvqTYzswECXV2vYS4ssC7M5EGw6Gs5k1fsR6Rr+Lo/z0NLS//rEWSxObMqrc/E2tgNUzd/qormBXMvAefx/nT6QHtQYvL+rKXDQIgAiEE6Pxy71M4vWtfIKpTtQ46CE6Y/jJCIuoIlxsMa5cOAPAPWzCMV7AAAPxac0spSTi4fC0WPvmazjb/j2rCGtTDqNef8tvsX7Jno/T8bpTmbIPkyC9XvDGsJQvfaKyTJDxsJYVFWPPBDGz88kfhvDU1Q0Lfbrji5ccrEVJr3V8dANBOwzoAoJ1uL8WSdQBAZtQ3fzub+ZmRDH/+YXS4ZjT7uxMYcP0gdQAgeD+h+J6dQYz/rrwMWrb2UjBN7DHlWvS9dzKzfpl95+MBvxh74trQckwJ2Nnyf7/gz/++r2k1WhTeOLk1rvr4VY8hSuXqC4YLpQ4AyI3Sxd+DYbzcAYC/Fs7B9nUr0LH3INSLisbyX39AfIu2GHPzXV47tmfzOp/pqEySfiMnwLV8+n+1JG1HCn5//OVLPjqAX+C5owAlGUvgODOf8S9IJXmEknsfIoMZxtBmMEWNhDl6PAyWelzDScSA22fOZ+e10pISrjw1NVH78SNx2RP3wlo7MOC4qx51AEC7WaUDANrp9lIsWQcAZEbdlQOg/YSRuPyZB2GyWrD+0++x+p3P4XyFpP1s8bNvYO/C5axE3QIgOD4ninvb+bpx6HfflIBvhiLhI4NDW3ytIB4MOlzQ6z+Z39svFGLRf14vn/t8pfifisZ24hdvsFBUgZLCnPP47ZEXKvB9BKpuf+oJj2mEqz99jRGUikowXCh1AIB/1IJhvHwBALwXdF8AgFYXfk9aJsufP154u9ryf/DPHM8pWw8fxNb72lEVQxvLlVuatw/21I/gOLcBcCgkxTWFwtxgKCwJd8IQEitXJbO+O75pBxY88QrjaLrUhPbmfvffhi7Xj2fn1KoQHQDQTus6AKCdbi/FknUAQGbUT2zZiZ8mP8QQZbpw0Itn98kTsWf+UnbpoYM1gQAHlv5VwQRa5wCo+s+pbnwshjx1HxL69oDBaKiSBtW0+NI034c993AlAihXroxAKppccsg1xzXkptb1n9q+B7PveLxamQbT2jVpxlto0qW9sHqC4UKpAwD8wxYM4yViAeC8zDdoHIuGMXFI2bIeg8ddxzrstBSo27ARsyCgf68TURcLf/wc9uJiloYsCZy/u1oY0N9JnPnade0NJ6gQWrsOkrr1xd8rFjGrBDlQgkzMN33zM9Z99M0lEyGALpODH7sb7SdcIXSZLM3dhuLDb6M0dycgOfgnro+UBkskLAn3whxzDVd5dPknS4ADf/7Flb4mJCIrjeEv/hsxHdoGdD90150OAGg3m3QAQDvdXool6wCAzKjnncnE7LueQPregyxldIe2IIb/Y39vw7wHnvOYmw7bEz78L5r161H+ezAcyi6VCU4Hl9533YyuN10FS62QKu921qGjmPfgcyAwoDpL4sBeuPzpBxjo5S6HV65n30mgJaZTEsZ/8JIi03bFba2mTOETv3xTkf9uMKxdOgDAP1uDYbx4AYBOfQZXuMw7e+kKALj2nC7uE25/EDs3rCp3KXB3AXC6GLjnu/yayfhj1gwU5J2voEweAIBlkCSc3r0Py1/7CCc27+AfkGqYsknXDrj82QdBl0pekQpPovjg/+DIXg1IGpjgG0wwNbgMttYvACZ503aKyLPn96VY/fbnyM/M5u1GtUtXlVaOnpSlAwDaTSEdANBOt5diyToAIDPq5Fe28s1PsGnGrAoAAF3mfrzlAY+5iXxlzBvPVCDcCoZDWU2f4MRQ3Om6ceh83ZXC5opa6ybnRBoWPf0/HNuwVeuqVC+f5yXIHShTvRFeCvQEtgWibloXNn/zM1a9/Xm18TdVSswWDGuXDgDwz+pgGC9eAKB5UqcKfv6/ffMRjh1MqWQBcPk1t+DXr95HTnYGRl57O44e2CMLAJBlgGu+bgOGY9OqxYio1xDjbr0Pm1YsqlAGr4Zr8sWSQsX1u+9WtB01hP/VX3LAfvRTlJz8AVJJDq8aFaYzwBjZFbZ2/+PmBsjPOsssN4gfoKZxAxC30cCHp6JxUusqffV3HUwdAFA4tTmy6QAAh5L0JNwa0AEADlVlHz6GOfc+xYiAnBYA546fwszbHqkU/oyYcse8+Uwlv+RgOJRxdLXaJaFLf8sh/dBm1GXMvNkcYgvaPpCvPB1E/p4xq9ocREi3gx69G5Fx0T71ShfitdO/Lg+ZGchBcOXmCGS91Y10qvedN6HftCnCKgqGtUsHAPiHLRjGixcA4LEAcL/IuwIApBVXU393kkFXAGDAqGuw7o95yi0A3IaA9Lztp3nscaAwt6JVAf9oBUdKOrd0nzIJnSaNFbKaY6/++56F49xmAKUB6ow4CEDWG/Ros2b6DBxctrba7L/eFErnUOI1atq7a5W5N3prmw4AaPcZ6ACAdrq9FEvWAQDOUSeTv98fexm0UZILQMHZc/h56mMViGbIXI5i5DZOblOp1GA4lHF2NaiT1UuMR3yPzojv1RkxHduhdsMGQbcB+lRgNTEjpZcF4rGIbt+WW78Z+w7j5zseBZFmBVKInOrqT17XPryjp05JEo6s2cTCggY76VT3Wydh0CN3CL8UBcPapQMA/F9UMIwXLwBAUQBcOQAsVhvSjh2WtQAgbTh5ALxxAHgCDs7nnGUWB+RKEN20OQ7t3sbFAeBL+0Xn87FzzgJs+vrngIdC5Z8VnlMST07PO25AmxGDhS7+VFpp7g4U7X0S0oXj/jZDQX4DTPUHwZb0JmAw8eeXJJw9dpKF6U2Zv7Ta8TmQGx4RTMd2bs+9L/MrR52UOgCgjh49laIDANrp9lIsWQcABEadTMl2zVmIjhPHgEiByOe5KC8f8T06MZM58pvzxrwaDIcyga5WWVIy6a6fGI+6TWPRoGUz1G+egMi4GPYfhbQh1vmaIGRGuv+PVVjz/lfsQBIMQqb+bUcPRZcbJ6Bhy0ThA0ZVWgEQESARAgaSDNB1zKqDmanSw0MwrF06AMC/QgTDeCl1N3F1ASDSPjmhMH1kiUdcL+HRUWg3dhi63DBeLhv7Xe1IArT+ndyyi7kGHVq5PmhfmZ3rfIerR4HCgyrZUx1Zq1G8/3lIxRlcutYkkcEEc8xEWFs8rqh4Am72L12FzV//jIz9hxWVEYhM5JZBkYzojElzvKr2ON6+6gAAr6bE0yndw3lqOv73dq9uzTz5/U3jtK6uVTfC36L0/Jwa0AEATkWJJiOfaAIDnJM5GA5lon1QOz293tvCQplOotq2RK2IcNRvkYBakeGIiG0Mc60QWILYhF9tfVB5VX1opMNgQt/uSL5yOOJ7doGtTphf3cw6fLSSZYxfBXJmrpvQBFd/8hoDiqpSck6ext9f/YSdsxcEzesSuclEd2jDopUkjx8JGnMRCYa1SwcA+EcsGMaLFwDIyc7EnM/frmCWTy/3ZBnAI0fXb8HMKQ+XJ6VwdUT+6kkKLxQwHoHM0xcBV4o8QHwAIbXkSeV42uNMQ5fLYxu2YNfcxUhd83eVrwVqusoF6WEvXwAAIABJREFUxeX/H0UbzOGwtn4WpgZDRYanYlpJQm5aOgPkKbrTmd37lZelUk7az9qNGopWwwawR5CqimKkpDs6AKBEa3x5dACAT096Kj4N6AAAn564U5H58/pPv8PhVRsw4cOXhVh0uSvRE9ZIDRQXXMCpbbtxaPk6HFq5DkQcqLbQ5Y9cVJr178EY4QmIMVnMaldzyZdHFkJpO/ey2OEUikqLsXRXMo1t/cSmiO7Yjq07jZJaoV5CHELCawf9q9ElP2F0BSjSgPtlgxd4UFSZwkwE8hJ/EBHAEihwcutuzVnptXKVK81LQdHuh0G+/8EixrAWsHX8jJsUUK7dtA8TCHBs41YcW78Vp3ft1RTAce7J5NZI7o1RbZrDVqe2XDP133UN6BrQNeCXBnQAwC/1XcxMJsBbvp2NTV/PKt8stH61UqnpejFBqoHi/AL2MpF54AiyDqWyP8+fzmDzK+vwMY8mps5LoNFsQp3GDcvdKCh0H/l7hkSEV6vXhCAdGuFm2QuLkJ+RBSIUTd93iI3jmd37WDkFZ3N8AgT0ehcZHwODwQBLaC1Et2/DTJ7JRYbGs15CE/bv1jB1XzGFO6ln0DWgkQbIqmHnLwsZoGayWBjxa9K4Ydj6w69Y/c7n5bVWlz3XuR6cPXoSWQdTUZB9lgGG9oILPtd36ijxEDFTcAB00SfrufDYxohsEsPWgpDICG1AXcnBLv+OrBUUE1GjkVZSrAHm6PGwtnpWSWb5PJLEXD1prM6fLtuP8zKyuddvp+Wj0WJm4HutiDps7SbTfrJYo8t+dXrhl1eYnkLXgK6B6qABHQDwc5ToYEKHkA2ffV8JJSayQCJt0UXXgK4BXQO6BnQN6BoQ1wBxpPz+75fYBdlV4rp3ZO5j+/9Yzf45tH5dXPPpa8yqySn0+k7kpIU5ueyfCCgjjhn9hVV8HOwnvoH9yPtAabF4Zo1zGMwRsLZ5gREDaiFOvgi5si1WKwtTGdeiMhE05d2zeR0joeSRweOugzceDCdXhlw5RHY54fYHEVGvgVxS/XddA7oGLjEN6ACAwgGnkG4UAujvL3/yas4XjOaICrurZ9M1oGtA14CuAV0DAdUAkaX++fL72D7zN9l6ycrp6k9fY24wFPbtxOadWPSf1yuRrBLRbIvL+mDwo3eD8ugirwEy+S/aeTdKC1LlE1dRClPd3rC1ny4WFYCzrToAwKkoPZmuAV0D1UYDOgAgOFR08d/962Ks/fAbWT8+X4REgtUGdXJ7cREy007i9IlUpJ84ivzzOTiXRezAEooKLzCiO09iDakFk8kMq82GyAaNEFm/IRrGxCGmaXPUiahbrfyWS0tLcf5cNk4fP4KMU8dZ/89lnkFxUREcjhIUF17wOYYmswVWWwhLYzQaEdkgiv1//UYx7O+NmjRlOqF0NVloLh3ZuxPHDqQg/dQxFBbkV5pDZApvqxUKW0gtRMU2RULrJMS3bKcqkRe149TRQzi8Zzsbz7zcc17bUSusNqLjE9E8qRNiE1rUrDGSJJzLzsSRlB04fmgfstPTUFxUCNKPU5zjQfOTvt8aqYca+tEV5J1HRtpxNsfpP1rD8nJzZNduUofrmlU7PAK1I+qWr1dqreHEnTH7zidA5KIk5A4z7IWHEdWqOVa/+wX2LSZz9DJxZZEmcsB5DzyHwtzzXkeOeDKufO9FEOGaU6RSCSe37sTW/5tb7pZDpLWJA3oxQjYyv69pUlpwGCVHP4MxohPMMZM8dq/44GsoOfUjIJUGb/dNtWBt/ijM0RNUb6MOAKiuUr1AXQO6BqpYAzoAwDkA9BKR8vuf+Ov9r3zG+qXXheYDe6HrzVcjtkuyfIgdyQH7ye/hOD2PhdQxRvaENfF+GEJiOVsW+GR02T1+cC/2btuAU6mHcCH/PCRJXZ9ACk0UUbcBWrTvgpbJXVC3YXC91JAO0k8exe5Na3HyyAHk5ZxVXQeeRpbYqqOaNEWrDt3QIqmTZpdNEVNFuRnYsfcg9Bvp/VBGuty3bSO2rvkT5zLTFemRLqF0+ewx+Ao0bdlWEXhE7Ti6fzc2rVzMLkNK5jTN2ybNWqHHZVcw0EZN8cSYrrR8Ofbz/NwcNh57t21E0YUC4Wqceug+aAQaxyUoGg9flXpidBdupFsGXya3cmXzXhDkynH+LsKEz1smpSPghkAtGtczJ45WAHJEyuFJSwBB/UbRSOrWF607dlO0VrmHpqJQnxTyk0KhpaccwKypj6Eg6yxrDkW5GPXakygtceC3R15A6ppN7N9pTx7w0L/QevggBhiseuuzcv4UCuk75Mn7WMQeIn8jPoEt383x2D3iVxn6zANIHjei3GebwhBu/WEu88Mntvb4np0hlZYyq4MGzRMQElGHR1VVkqY0bx8z6Xec28DM+o11kmBr/yEMlsgK7aHX/8Idd0K6cKxK2ilSqTGiM0I6fqG6FQDv9627AIiMlp5W14CugarUgA4AcGi/MOc85k57GnQY8SZE6NLlxvFIGjuM+5WAmdWlPIbS3F0VSHXKNuIPVGO15egiVxK6FKz7Yx4O7dmOEntg/QDD6kSgfc8BSO7el73+VpXQJWzjsgU4nLIj4Dpw7zMdsBPbdkDPIaNU9/ELCAAgSTi4eyv+WvgLsxpRQwgIaBzfDEMn3ITwuvW5izx97Aj+nPs9AyDUEGc76FJZt4E64FUgAIAL+XlYNX8WDu/d4dVyR0Q/pIcG0U0w4Iqr2bioJToAIKZJuuzTunXiyH5VxlWsdsBssaJN5x4MoCOLGV5xZ/m/4tUn2B5L4h5y1BkiK3P/Ycy87REQiSpJ+wkjcfkzD7JLPgH5f7zwNqhcEnIXuOrjV9gFfsPnP2DV25+VN40u/HWbNsHZoyfK+X0ITBj//ovl3D6u7SN3gi43TsD6j79jlgeUdvTrT6H1CG380nl16J6uNHcb7Ec+gCNnKyCVXPzZaIO1xWMwR1cMo2g/8i7sx2cE9+u/sxemMNhaPQ1T1Eil6vGYTwcAVFWnXpiuAV0DQaABHQDgGAQ6SPz+2MuMgdhVhF/7XTMTo+7Oe+A4u65yC4whsLZ8AqbI7rAf/wrGOskwN76So6XaJFH7UuBPK+kgmdS9L3oOvgIWm82fooTykg5Wzp/JXs+UvAwLVSaYmF5bm7ftiIFjJqoGjmgNANCF/4+fv8Gp1IOa6JNAoqETbkRC62Sf2rQXFWHNkrnYs2mtZu0YNGYiWiR3ERzVysm1BgAO7d6GlfNnMYsetYXmaPse/dH78jGKXoLd26MDAHwjdDbzDCMdI4ArGNYtWrMJBOjQayBzdZKTfUtWMlN+p7gCAPT67nrR73n7dRjw0FS453Hn4ln11qfssk9CkTMmfvEGQutFVnA1ILcAcg8gN4HMg6nsAYBC+ZEk9OmGsW8/y4gEN387G8te+cBjNxL6dsOYN54JGisAOmvYUz9C6fldgOTZLc8Y3hEhnb66+IIuOVC45QZQ+L/qIqZ6fWBr/5GqzdUBAFXVqRema0DXQBBoQAcAOAaBQvYsfuZ/SJn/Z3lqS0gI2o4ZitbDByKqTQuE1o0QMnN1nN2A4j2PQCrJhcEcDkuze2BuNBZFux+CI2cziNCmNGcbpJIcqB3nlqPLZUkkCdvXr8SGZb+DLkrBJGQR0P+Kq5i/sdai5cVIzbaTD/awiZPROM7/l1YtAQDiSVgycwbO55SZ7molxKFAoAi5S3iS3LNZWPTjF8hIKzvYayV0+aVLT9f+Q4XWCPf2aAYASBI2r16KjcsXaP46HJPQAiMm3YpaYf6ZRusAgMxsda7df86HvTiw1lo83xFxBNBaReu4L3G/5LcZORjDn38EMBqw9MV3sPvXJeXZnZw7h1eux+y7nij/d1cAgPholr/6IbZ8X2bmT5Z7RBxI0Xx+vOWB8jzkZkDuBuRqQPvgijc+wd9f/cR+dyUbdAUT6DeyGqDwhHnpWeg0aWxQRAFyZCyB/diXIJN/QMaH382PnvIW73sOkiOfZ1iDIo3BFAZr6+dgalhmKaKG6ACAGlrUy9A1oGsgmDSgAwAco+F+aPCUhciJ4np0QvPBvRHdvi0zHTRZzF5LL83Zwi77kv0se923tn6eofIerQKMVlgS7oYl7laO1qqThPx+6YX22MGUoHg58tQrMi8ma4B+I8ar8qpYqQ5Jwvo/f2e+0N6IDNXRtnqlkA9i/yuuRtsu/oWf1AoA2L9jE1b+NpMRyQVCCASgi0bTlu0qVEfEZwt/+IKRngVCCAToN2IC2vfsr7g6TQCAkFpYs+RXbF+7PGDfecPoJhhz811+gQA6AOB9GjlK7Fg29wcc2Lk5YGOqZFJH1o/CqBumMpJTb0J++QufeKU81J+vepwXfQr79/Mdj7JLOEnXm67CoEfvYnw8FMf9l3v+gzMpB9hvMZ2SMP6Dl3BoxToWMcApvqwGyPJv0oy30Khdq0oPA0Oeug9drh/vF9CnRJee8pSc+Q0ldPFnzP385H2ubPrF+19ASdpstZoUsHIoHKAt+V3V6tMBANVUqReka0DXQJBoQAcAOAfCHemXy0aHhIQ+XTHixX8jrKFnX+Si3Q/CkbkcBmt9mOr1Y2Z2pXl0MHFu1gYYQ5vBkvgATPUHylWp2u9ZZ05h0Y9f4lyWOv7QqjXMS0Fxzdtg+MTJqpm/UzVECLdm0Rzs3LA6qA/RnlTi7dIrMg5aAAApW9Zj9YKfA/4iWSeyHsZPmQb6k+TE4f1YMutrTUzdfemY3BLowkMRA5SI2gDA2FvuweZVS7Bj/cqAz/Go2HiMvvEOxSCADgB4nkF0+V88cwaLpFEdhKKcXHH9v3zydRCj/++P/rdC1B3aX2M6tcOJTTvKu3nt1+8grntH5ufvGjqQ0nacOBqNklph+0+/gawKnDLgwX+BXAeOb9pRwQJg+PMPo8M1o1kydwvAyLgYXP3JawhrWK+Ca2CFMIRVpXzJgZK0OcxnnziGKBKPqDhf0I2RPVC0/V8ozd8vWkSVpyciQ2vb12Gq21OVtqgFAKjSGAC/ffMRe5yRk9DadTDh9gdV5wiSq1f/XdeAroHg14AOAHCOEb0AZx06ir0LljECofxM+ZdD2QOBo4D55JWk/w6puOy1wikGa0NYmt7BQtpIRadhT50OY90+MDcqO5RoJVV1OfK3P2qZFrN2SBL+WvRLlVyM/NWDM3/t8Ej2ylovKlpRkWoDAE0SWzGLkkC9/Lt3miJJDLvmFpw4cqBKLv/O9sQ2a4kxN92pyGJFTQCALl70zezetKbKrFvISuWycdcpei3VAQAPn3U1Xbd4vomck6exY9Z8HF23GXUaN0Sn665kZvu/PfwCU4TTl59CAZLkZ2RhwZOvlkcC8LQIthzaH3TRpzB/ZC3wy71P4fQuMpMHAxLGvPE0I/Q9smYT5j/yYnlIwVaX98fIV56Ao6iYuRo4AQVXbgBFi64/mf6JJlRy4jtIRQTci1/8XasnP3pz7PUoTnkCUon6nCD+dJU3rylqOGxtL1p18ObzlE4HAPzRnp5X14CugWDUgA4AKBgVihWcdSgV+5eswo7ZC7yGBXQ/lHiqquTEtyg+8h4Lw0NiMNeGKWoUrIll/oiOrJVwZK9GyZkFMNZp5zFMj4IueMxCiDK9jCoJ+6VWG/wpp1mb9swSgNjx/REi+vtj9jcosdv9KabK8zovvcyPVVDUBAAoDFx2+ukqu/xT18k1ovflY7Fl9VLk5Z4T1IZ6yckMecj4G7zyEviqSU0AwEAEbJIU8Jd/1/6RLgaOvgbtuvYRVrAOAFRWWXVdt8iVq2Ofweg7XBnRLZH0lhQVwxpaC+aQi8Sw9guF2D7zN2z7aV45gR9pjdz1uk+ZxFwDLLVCyhQpSdg5dxGWPPtWeYhA8uevHdUA546fKlc27elj334Ozfp19xqFwOLSBuGJLZqBHhGOf42StJ8hFWeK5vaa3mCOgKn+APY4AYnffUC1BqhQkMFSD9Z2rzMyZX+lpgAAZzPOYM+WdSzcbV7OufIwoLQWU3QOsk7r2GuQJqFb3cfAGf5329rlzNqUHtmUhA4lLp/UfbtxMvUAsk6fZOeMosILHoFti9XGIpJYbTb2OEJnk7gWbUGAOA8pqb/zyBlF6tiBPaA9jNY+4sNp2qodOvcdEnThrv3tr54/uDWgAwB+jg+BAedOnELKb0ux5/elFQ4aVLTTLNFbNZL9HIp23o3S/APMDcDa/BEYbI1hP/k9So5/A8mRB0vcFJScmgnJUQBri0c1iQiQnZ7GzMqq8nLk51CwxZTYpYkTQMmll+qnUIdzZ7yvWjg4f/vkT365mMS+ylYTAPCnDzUxL1lDjL6RrAC8c4R46reaAECw6JWIK8kVwZcfuKe26gBARa1ooY9AzhF/3WPk2kogAbkGEPBF7P0GY2VQlC4gO2cvYKz+BCi4CwECQ595AMnjRrD86SkHMGvqYyjIKiMzdUYhkGuLGr9L9mzYj30Bx5n5oDOEJmIMAUoDw9WiSfthgDl6PKytnvW7eLUAAJF9lULItuva22PbRV0ALuSdx6oFPyMz7QQX6Evr8ZArb+AO3crbr/gWbZllIkWaWfTTVywKkDch94Xug0ciuXu/SkkIPNi1cTUD9NUIIUzrT6c+l6Fjr4Fc0aV411vXM5icC6QTDCjIy+War83bdWKEujxn3T9/+R57t26QLTe0djjG3zYNxM+iS83XgA4AqDjGBAbknjqNvQuXY+cvCxkYMPad59B6mG//fcbOa7TAGJrIXvzth99BacGRcjM+Y50kmGOvgzGsFYy1W6vY4rKiaDGmDUVrNnTVG+6hQFpwh0+cwhBVJUKxsjetXMy1SSopP9B5RDYJ17bxbuiB7k9NqI84GggAiG4qxgVQEwEAGk8lrgC8BzCR+eLrwC1XDu8FQa4c5+/OgzJv+n3bNmLZ3P9j3CXVVShk54hJU4SBMbX7S+59qWs24eCyv3D+dAYsobXQtHdXtB01BBGxjcurO/739gq8Ac4oBGq3x1N5LIpQyqPaXf796YQpFKaIrjA1GAxDSAwrifiNHOmL2UOHtxCE/lTpLa/BFgVb8nsw1i5zDVEqvN+3HOgusq+qAQDQq36L5M7Ys3k9iB9ERMgqgF6lew0ZJXvJ5O0XrWtXXH87F08JXYjJKoisg1yFOKooilB2xmmR7nClpYvviGunMIsAX8K7/zjnQ6lUytos5wJZOyISF/LzucaKOI0m3HY/akfUVaWtVIjS8yKXcvVEQacBHQDQakgkCblp6SAzxPrNm8rWQiBA8YGXUZpLpEZuJIAJd6ka0qZCYyQJy379AYRO1hShxXvc5HuECcYICPnly/dAZnI1RZQiurwbek3RU6D7QS8bPQaPFKq2pgIASl5/eQ9gIgqurgCAo6QE87/7mJFbqiH08pbUvR9aJHVi5GFOlyp7cRFbGymSx8FdW1V5eXNtr9liwfCJt4KAgOogOSfSGC9Q+r5DKMg+hyZdO4D4AQIlRbvuhyNrRaCqk6/HaIO50RhYmz8MmEI9pndkLkXxgVchFWfIl6dKCgPMMVfD2vI/fpVWXQEAvzpNLqmcVpW85wUCAOJbtsXaxXNlwcq6DRsx8l7XkLGBcFPl4U/i3X8IAKB9ZfOqP0DAhS8hXfcaMhqHUrYj/eQx2aEjl4UhE26UdSeksMvzv/2YuUX4Et7yZBumJ6g2GtABgCAZKvuRD2A//mU5Om6wNoA5ZhIs8bcBBpNmrayufqNyC2m3gcPR47IrhPRWE17R3DtMm8qgsZOE/ax5N3QhBeuJyzUQk9AcY2++R+i1s6YCAKQUUb4K3gOYyJSrrgAA+cDO+fwdVS7kdPkedvUtsmawZGlA0SM2Ll8Ae1GRiJp9ptVfoPhV6chYguJ9z0Fy5PNn0iilISQW1lZPg0IIygk9chSlPP5PlAK51P7/bgiJhi15OoxhzRUXdqkCAKQwnhC2vOcFCgFLa7dc+F06t7if4c5lpmPe19NxPqfM5UZLkSMm5d1/CACIjm+O44f2ylqVOqMV0Zl8zeK5sump/20692ScQr5k65plDHCRE0+Ai1we/ffqrQEdAFA4fsRATGb+e377AxR32CkUaqj75IlodfkAmKz8ZHTk08dC7hSegjnqinIUnUUJOPk9AwHMsTfA0nSqwhZXzsa7iKlWYQALIt/iK6dM8xleqkJzJAnzv/sERw/sCWArA1NVi6TOGE6+YgLCu6ELFKknddEAr/meq9JqMgBApqrjJt8ra3rp1IcWa1d1BQCOHUjBwh+/QIm9st+6yEdHfr9XTr4PYeER3NloveQxbeUtUHQe8Jbrmu74wb1Y+OPn7J9GXns74lq0UVKMUB6qc+X8mRhz892qhmQr2nkXHNlrhdqidmK6/NuS3hQys3dk/oni/S8ExoXBYIQlbjIsze5X3PVLGQAgpYXViWC++95M43nPC7zks57Ob8vn/Yg9mwIz1+WskXj3HwIyyEdf4nDN6jpgGHoNHQ0CdOd++R4X0EEuC+SzT5aeHkXgXNuuWx8MHnut4m9Ez1j9NKADAKJjJkk4tGIdFj/7ps9QgAl9u2HEi/9Gncb8ZBrkH2cwhUIqLYJUlAGDJRxFu6b9E9aHoFgbrM3ug7nJTaKt9pieSFRWL5gta4qltDJiW41r3poR2UTFNgWZljKRJOSdz2EEMPu2/Y0TR/ZrEorMuaDytF9k0eUpzzUNIejErpvYtiOaJLZEaJ0IhNS6aCJJvnl0uTucsgO0kcqh46L1y24SHgrk3dBF26KnL9OALaQWRt90JxrHNeNWSaAAgIh6DRmZZmK7DiBzSBIiB6Vvdcf6FSjI0yYsmMj3ynsA41YuwEw1vZFuyZXDe0GQK8f5uwgHgFrfKs9rkqf2i/CmkDsBcWCEhIYyoqnwuvXZhbhB4yYIrRPO9ghi6tZSAg0AOMdHi5jsjvSFKNr/IlBVVgB0Jkl8kHEUiUrxwVcZuXEgOAEMteIR0uFjEFihRHi/72DjAFDSV295fF0Q1VqDnHW77wVans+89dfXw4na+4874MELdsgBFXk5ZzHni3dlz5RKeYnUnF96WYHXgA4ACOr86PotmPfAc+UxgX1lj+/ZGWPefAah9coO0bxSlPIoSnN2wJp4P4oPvsbi8JoaDELpuU0wWCLLQgEq3MicbSCzTWK75/E14m23Mx1deJO790WPwVeA/Hvl5EJ+HpbO/pbLTEquLNffRUyayK/1zznfqQqGiOqB2k5gwKoFs5GyeR2XCRiPPpRcNtXe0HnaeSmlUeJvpzUAQJczMrvs0n+o15BItG6sWTKXvcRIkn+xxt3HOyo2nr1AW2zyF0C1D2DUFh0AkDcn9fSNssP5V+8zgiu6vNdr2Jhd8qOalIG+jWKbwmy1onadCFkyMbXWAOcl315cZhXhevn2BAC4f1vOi1zD2Hj8+tX7yDx9Ek5Qxj2/axpn+xs0jsW4W+9DxsljzNrA2Q7XeeZepyvo47xwUjkNY+IYR4/H+Sk5ULj9NpTmbFVLdULlGMM7IqTTV4rcFMutHvO9M8ELNcZXYoOJRVOyNLtXUZE1AQAgC5+BoyciJqEFpFIHdmxYjb9XLOR24fFlVanmecGTFdCezWuxYt5PXHsOvbo3ad4aXftfjvqNY8sfW2jPIDdPAizlyPhokvh6OFF7/3EHV9KOHma8Ljzt7Nh7EPqNnOBxXtOj0pJZM0A8Mb5EZO9V9AHpmYJSAzoAIDAs50+n45d7/oMzKQe4cw156j50uV4sLF3h5kkozdvL/OkoxA8x6Jqjr2KWAI6z62Fpdg8scWIm3e4Ndj8gcXdIJiFd+IdOuFGYyIl8StcsmoOdG1ZzLfI87aUwa8OumYzEth1kk/Nu8LIF/ZOAx2/OW1lqby5KLptqbuie+kmbNB1saZOOadaSbdI0B4goZ9OKRTiyd6dq80BuzCq9eEsSzmVnYvu65di7daPfptXe6he9cGoJANCFbeCYibKEQqwvkoS/Fv3CfMDVBAFEgCq1vxHXi5ncfPH0u9rrR1VYADh9UOnP6izuF3TyGV7+6w/lIEBudmYFF4Dweg0w5/O3mWULfZN00XF1EXDPv3PDKmxftwLOS/4fs74GkZO5Cx3Mm7Zs5xEAcNbhCgxQfmeZtAZSHUSAVmIvYsDKhNsf9Og+UJI2mz0UoFQ9Lgau8TeYYUm4C5b427mSe0pE7o3Fh98BSv1zX+FpgDGsBWwdP4PBIj6/eb/vYLUA8MbtIeLC44tPSMl5gQDnpG590G3gMDbPCUjcu20j21N6uvE38Yaxo7NO72Hj0Kn3IK9g4/ql87F51RLZKUNA9Kjrp4L4ANxF6f7jDsIQcev+HZvRdcDlqBcVXV4NXdgX/fQlUvftkm2nc81wtSp1ZuLVW5/hV6Jz38tk69IT1CwN6ACAwHjuW7KSvf6LSEynJIz/4CUhK4DilCdRkv47zLHXw2AwwX7iO/bibwyNhyN7HSxNboKFmHb9EN4NTaQKukQMmziZHXqUCL1+L545g13+1BIe/3dabOd9Mx2nUg+pVa2i0Gaulas9PqKXTSUbOq/yaLMfOPoaNE/q5DUL+TUvnfMdC1GplRBI06nPYPQcMtrrizcBEot+/BLnstJVb4Yv5N5TZVoBAHSw6335WHTuN4S7j1p8q1Q570FE6QHMVwdFvxEtv9eqAACoPwSGEYDbOJ7fNYV70gQooTNGuvNgXHShwOcFny5BdNl2WgkQiO189advtH3PASw/RUEgzoBta5ezC7/rbwQeOL9nZ/3OMfTkAuDeRldLAZqH2elprE0ksvOSrAC23YrS3O0B0nBZNQZLXdiS3oIxoovieumBo2jn3Sg9v1txGdwZDRZYEu6AJf5f3FmcCXn342AEAEJCwzD2lrvRMDqucr8Fo0B5O0+JnheUPJDQN0bfYEbacVzIO8/cJgk0IDP3vNwcBtST1aecFRkvZwrti5ddeT0j2nP9LbXyAAAgAElEQVQXJfsPESASj4JrVANfE5Eu/4tnfoUSu+/wjd7M93nbGAjeFeEPTs8QEA3oAICAmle99Sk2fP5DeY7oDm3R9orLsOmbn5F76gyGv/AIotu3xZb/+wU7Zs1n6axhoZj4xRugtLxCoX2K9z4Dg7U+TNHjQRECAAMsCXfCcXoeC2tDhIBKhRbRX2dMx5kTqUqLqJRPySXCU+W0uM/7+kMUFogxG1P91pBazPyUNgEyc2vUpCl7zXGGsfLZ2X94CYoLL+D08VQWMiX9xFFcKMgDsc+WlNhBv/G8eBKJ1rhb7mXtUCp7t25gcb156uOpg9BdulzxiuiGzluuCEgk8jrBW78zncgBhA7jdGAnP3g1JVgAAOIhGHvz3Vym9679V/qt+tIhvVSNukGe6JT3cCMyXrIXLR+F8V4QeNsjAgDwmnny1k3piPSLyPGatmqHmKYtLvK3iBRSRWmdl2tP1bu+ytPvdKF3AgCe0jvHwVkmgZZpR8uAYvcXefd6eQAAZxpXcM8VAODlDQjkS7pTT2qw61NZ9uNfwX5kOiCJxalXMr2MYa3+sQIQc8vk/b6DEQCQewQRsQalS+yVt97HzlquInpekGPZVzK2cnkILCCrNbIyIFCQR7ztCaL7D/nqX37VzUhs15GnWpZGxE3XU1hh3vB/9GA3+sY7Auaexa0APaHmGtABAE4V2wuLsPiZ/yFl/p8sR5srLmMXfkdRMWbf9QTSdqRgxEuPov2EkSg6n4+FT76KA3/+xdJe8eoTSBo7jLOmsmTFKU+gJH0h2duW/QOR7TR/mMXZpb/7ExqQLrRzvngH5HuvlqjmQyRJWPTTVzi0Z5vHptHFjRDL+lExoDrppYqYaQPlX0rgCSHRBedzkXn6RCUUmny2Wnfq7jebqsimzDOGopdN0Q2dpw1knkcgBLWFSyQJS2Z9jQO7tnAlF0lEF80Rk6Zwh+HTgjBTdEy0sACgMaFXjtadeoioryytzLcqXqBvv0vX8kQPYDxtqa4AgBbrubu+aN0lFw3yiyVwgPz760TWRVRMPMLqhPOBrDyDoEIa99d1d9NYdxcBdwsAIiV0F/f10NPF3d0lgAcA8MQVoAQAYC/pFEUof78KGuQrQi0AIKBtJysABS6U1RUA8PWK7Rzlgrxc/PLFe1xWbvTtT7j9gUrRlUTOC0pDE/PNyoup6Kx26ughHNy1FWRqn597TvhBRS0AwJeZvq9+bV+7nCskoKewwjzh//za/0UHRE8fdBrQAQDOIXEHAK766BUkDuyFovN5mPfg80hduwn9H7gdvaaWvcxv/nY2lr1CL/coBwY4qyo7W9uzUbznUTjObWYggDE8Gbbk92AwhsB+7EuUnJ7DmHeVmLOp/WJEC3pfutj1GSzSRa9piZBv1fxZINM1InGhF8rGTRJQN6pxBfZ8VSoLskLOZpzBzo2rQTrgRal5uiB62RTZ0HnqpzQipIzOMtWeq1SuEsZbXjZdXl1QOtEx0QIAEA6X6dZBtckz6ZuncIB0YPIlOgBQ8aCrtkWXyDymtGRlxYDZRjGIaZqIuOZtUC+qcZUAA97AU+frLLXX1cfflQPAvd/OC4D7t+f8d3cwwbUsd9JAp7+/K8+AHAcArwUAtTuQL+lUn1oAAGv7sc9gT/0kMFYAdZLKiJQt/FYA1RUA8OXH7pzrIi6Q3uajyHmBd40XWYOIPygnOwPHD+7D0QO7kXHqOLMi9deCUi0AQGmEFd7oB5V0yhn+T0k4YpFx0dMGtwZ0AIB3fCQJK974BH9/9RPL4QQAXIGBnrdfhwEPTWUvY6vf/QLrP/2epXVaBvBW5ZquNP8QUJILY3gHlJz5jbkDSMUZLIkxNEFRRAAeZFCkrRSDlGKR0uuQLmIaoI0r/eRR7Nr4F/MrVdMqw7UlopdNkQ2dt8eibaBytbj0KkLjJQnzvvmIRapQS0T1oYUuPL0ciPSPuBHo9YhekdQQXuJOHQCoqG3elyI1xoi3DAKGa0fUZSRaRPZFoWDpxSkQ4r5+uZpme4oC4Ak0cD/8Oy+B7pcgV9N/qodCGqYdO1xO6Ef9dXIK0N+d3z1PFAARACCgL+kEAJhrw9ruDUZW7K9IhSfLuAAK1HNL9NomsqZs8RgjVuaV6goA8M4fX24zrjry5uIgcl4gsrvxU6axBx7FIknISk9j0TGIM4rc80odDsXFecuoFgBAnEfJPforah9PSED3RzjeBwtfoR0VNVbPVK00oAMAAsNFF/rV73zOcnS96SoMevQu9vflr36ILd/PQYdrRmPoU9NwZs9+LHjyVZxNPcF+9wcAoPyOrJWwH3kPpfmHAZSWt9gYmghrmxdhrJMs0Atg1e+zGNu+WuLvJUKtdlSHcog8LTv9NI7s24XUvTuRnXGGhf7TWkQvmyIbOk/beS927mURAj7n83eQfz6HpxquNErReLW/G9Ex0QIAEG2Du4KJF4NCwGWkla11agiPKb4OAFTUdH5uDgvrSu4AwSpmixVxFJ5rwDDGz1JjxVEAB5HaSRdDb5HlHoH4/rju8egrkC/pUCEKgGuf7Efehf34DEC6eMbh6bOSNKLhC3UAoEzLagAAZB009ua7FPmc04MJueNtWb1U1TOBtzmkBgBA697Ia29DfEt+HjDX9vCGBHT15eexnCReguETbxWO2KXke9PzBKcGdABAYFxcowAYzWb0/Nf16H3nTVjz/peMHDA8phGsobWQebAiiu20FhCoiiUtzdsH2hQdZzdUPEyYIwBLBKQLJ2CwhMPa6hmYGvAzePOivbztbd+zPwaMuoY3+SWTztUs7cThfUg/eYy9lPprlqZEgaIXPbUBADIPnnDbA6AwOCKixUVPKRrPewjk7Z/omGgBAPBctuX6o/Z6wqMXLeaFP7pQe26IkAA6x4diZa+cP0uTlzC5OSDyO71WNYhuggFXXF2tow2wPtNlP3s1StIXsf1aKs70EY7PwF7NDWHNYao/GObGYxWFpPOl64C+pJPrR/1BsCW/KzL8XtNS2wt33AnpwjFVyvNZiKkWrM0fhTnac/x097y833ewkQAGowUAL9Gr+xjQY8CiH79QBDbTmkMRToificzeV/72E9zdbzzNFzUAAB43DF9zlVw05n/3MeMx8CWulrg84f9U4+3S/mvVa9BIAzoAIKDYrMNH8fPUxxjjP0nb0UMw/IV/M8Z/p7+/e3F1E5rg6k9eQ2RcjEBNYKb+9hPfuB0mDDDVHwBb21cZEWDhluvYocMY0Qkhnb7mK18DU2alFyq+BlePVM6XfSKdOXnkQJVe9j1pjOdS5ZpPbQBAqa+Z2hc9HlIkbzOO9xDIO2NFx0RtAECpVYZ7/6rCMkLteUF9qu4AgFahGXnns2g6+hZbtu+KQWMmCUegEK1L1fSOAtjTfobjzAKU5h+oAM4L1WO0wlS3LyyJ00DWfGpJIF/SDbXiEdLhYxamWA0pPvgaSk79GBArAHJdsLWfzmWVwbv213QAwBuQL3JeEN33aF5ROGACmkUszYjrh9yPWiR3RrM27WGx2tgUFSFYVgMA4AVhfH0/+7ZtZFGh6FHJmzgJ/Zq2Tq7gcuQtPVli9Ro6Wo3PVi+jmmpABwAEBs5RbMefL7+P7TN/Y7mcAMDeBcuw6D+veyyp7723otcdN4BYlEWkJG0Oig+9DjguAEYrDJb6kOxZsDabBnOTm+BIX4jig6+C/P6Moc1g6/g5DNbK7MXudap9cPbnQiWij2BKS4swxYcn37MTh/YhO+M0d4jAquqH6KYrsqHz9EmR3z0Ateer3AHNV194D4E8+qA0omOiNgDgjy5c+6i2XnheiNSeF9Sf6g4AKD0o885XrdIRdwyFfhS1DtKqPR7LlRwsKk9J2s9lMetLi9Wr3miDJfZaWJrdz3UZlas4oC/pCvzpfbW/NC8FRbumQSrS3pXFYAqDtfVzMDWUj9DEu8bJraki+6qv9YjX6kquPTQWIm5capAAiu57xKm17NcfmL8/j9A60mfYODRtleSRc6Q6AgAEgPzy5XsgkmhfQiEfO/YZhPnffsxCWXsTLYgYecZGTxNcGtABAMHxIPP+udOeZv79TgDg+IatLBSgu7S4rC8LFRhaj59ttrwMyYGiXfdCKimAteWTKDn+NUrSf2cmhLDUA23ykIj0xABz1EhY277C1RO1D848GwxXw4I8ETHy79u+Cfu2b0Tm6ZNBb2brrk7RTVfkoMIzdDoAUFlLomNyqQAAPObvaq9jNQUAoH4QX8b87z5Bpoq8DDzfuD9paodHYszNd4EIwoJJSgsOs73XkbkcUol6PCSV+2iAMaIzbG1eUuU1PaAv6fX6wNb+I9WGrfjASyg59fPFEMiqlVy5IBNn26srAMDzQMNLGEfa87aPi5wXRPc9emz5dcYHXATJxEc1+oY7fVoUEYcAuUrxSLBYAFBb1y+dj82rlvhsNllatkjqBCL69iVNElth9I13codB5tGVnqb6aUAHABSM2elde7HwydfQsE1z5gJweude/HjLA+UlmW1WdLpuHPrePRnW2qEKaqicpYJFgMvPxrDmsLb5L4y1+QhG1D4412gAQJJw9EAKNi5fwMLKVIXvviqTR8Frs8iGztNGHQDQAQCeeUJpdACATwe+9EmA5R8/f8Mii1SXdathdBMGAtQKq8M7VTRL58haAfvxr1Gau0O5ib+C1hlqxcHW5uUywkA/JKAv6ZZIWNu+DlPdnn60+GLW0txtKNr9SHm0I1UK9VKIwRwBa5sXGJeBL6muAAD1iV6Fh0+61Wv3UvftwuKZX6HELk9G7M06S+S8IAoA7N26gZm/y61jZAI/ZMKNaNWhm/ehlCQs+ukrHNqzjWtaBRMAwAOEkFufxWJllpPehEChQWMnoV3XPlw60BPVXA3oAIDCsbVfKMSx9VvQtE83nE9Lx9KX3kVkfCwS+nRFXPdOCIlQ/xBjP/wO7Kd+YsRDMIWyl39jrTg4stewXpgaDIY55lqfZoQ6AMA34KePHcGfc78PalZtvp6UpRLddEU2dJ526ABAZS2JjoluAXBRh2qvY1SyPy4Ai3/6Cgd3b+X5FLjS8IAgsgVJEravX4m/VywCAQLVQRLbdsCwayZXzcsUmfmnzWHcO0Sw6xpxJ5C6I3964vnxFwQI3Eu6AeaYq2Ft+R/V1FSc8gRzuQAk1cr0VpApajhsbT27cDrzVGcAICw8AuNuuRd1GzaqrAJJwpJZX+PAri1ceu4z/Ep07ntZpbQi5wXRfY9X9zxs+0cP7MGSmTNQXFTI1d9gAgDIFUIEvPDWwToRdXHllGkIr1ufSwd6opqrAR0AqKZjK9mzma9cae4ul02SSAIHwZb0plcQwF5chF9nTMeZE+rE2+UxMatOKrYXFWHFbz/hwM7NsohzdeqX6KYrsqHz6EEHAGouAMDDOMwzR5xpeC6/QQUAaECsyqMDXp3SmrZz42rsWL8yIKGzeNvlKR1x5QwZf4PvVzx/KvCUl0j9yMUu7ecyFv8gEAYCJL3JbdnnqckBfUm3RcGW/J5f7XXtg+Pc3yje8yjonKO1GDgsGHgvoXIWkSL7qhocAE7dEQne8IkErFkqqPPgri2g9Zvn9d8WUgujb7oTjeOaBSUAQI1q26UXLht3nccQg6dSDzKwQySkcFABAABErDW8fTdyFiFaf296+cGjAR0A0GgsHPYSFOflo7SkBNmpJ8r+PHIcBdlnUZCdgzO792HIU9MQ3YHPdN+9mZUQcmPIP6aKEixxU2Bpdq/XnvESyPCqxhsqzJs/WNIR0QohrLRRVIXQ4Zcuyq079kCtsDAs//UHrlA1PG3VAYAyLckd0HzpkvcQyDMelEZ0TNS2AKA2+PPq7eyn2usJj16CCQAoLMhnBE3Z6Wm8Qy+bTk0AwLUyCqW1f8cm7N++CTlnM4OSy4QuGGNvvlv7yACOAhSnfgjHmd8YmW6wibFOEmztP/ArVGDAXtINRmZ9aG3xmGpqLEp5FI70xaqV570geR4l3rVfbn+pKgCA+t6oSQL6jRiPxnEJsNuLsXPDamxauYj7jOHLb1ykXzzru+tY8eqe8tAZKrl7X3QbOJy5ElFklNPHU7F59R+MsFnOjcB9jgQbAEBg7twZ77MoU0rEbLFg+MRbQa4cuuga0AEAwTlgLyxC1sFUFJ3Pw4Vzucg6lAqKDpC2cy/sBReQm5aO/Ew+1HrsO8+h9bCBgi0ApAtHUbjjrjIiQHbxd8Accw1M4R1QtP9FGOn1oONnIGTbk/z+/acMSVRL2nTuyV5tqrNURQgt2qwi6jZAfMu2LFRNVGzTctZaEaZaHr2LbroiGzpP/boFQGUtiY6JFgAAmXMSgKdURBikeevg0YsWAIBSIJNIQYmkioAAtUQrAMC1fe7RTLLS0xgjeFWL5odU58X/9DyNif381aS8RZ9cDY6zG1CcQi/p2gMcaocEDGjbrQ1hS3oDxvBOHlXKewkNZgBAbq74+t0ZYq51px4ek4mcF3jWd9dKREj7/Omjp7zBBgBQG7evXY41i+cKgxmUl9xAxk+ZFhQ8K2qPlV6euAZ0AEBQZ7vnLcGCx/kY9+WKHvHSo2g/YaRcskq/S4VpKNwxFVLhKVgS7mQcAOSzSK/+9sNvM0sAa7s3QHFuPQnvZsbbMKWXO1/lE+PptrXLQbFca4dHoHZEXeazFFGvARo0boLQOuGgkDTO2K68bfWWbvu6FVi7eK7POKv+1kHmd/UbRTNSnoQ2yYio19BjmBqqRwcAyrSt9kVP7oDma4zV/m5ED0JaAABNW7bD6Bvv8GgyyTPf6UV5zufvCJlVypU7cPQ1SO7R32cytecFVaYUyNyzeS1WzPtJ0YHMWycDAQB4qptcxDLTTuJk6gGcSj2ErDMnGfu26MuZ3BjL/S76bciVx36XHLCf/B4lx78JCMEcV5vkEhkssCTcAUv8v+RSev09YC/pBiMscZPLwhmqJEW77gcRMmovvnkMeNd+uf1F5KKspguAv/qTs8oR6Zfot60FwMqrj2AEAGjPnfvlezifc5a3G+Xpug4Yhl5DRwvn0zPUTA3oAIDguB7/e3sFxn/B7BWS93/gdvSaquzlnG3qGX/AHH01TBFdULz/RUiSncUnplCBvgAAkcWap390SaeQItFNE3mSy6bhjXlKBREHgTWkFgMC6jVszACDqCZNGTjQKLYpzFYrateJ8HnBOX8um5nw0p9qCxHTNGudjA69B1Z44ZerRwcAyjSk9kVP7oDma1x4D4FyY+v8XfQgpAUA4C8h0OGUHVgyawYcJSW83faZjovJWYN5QY2Kio3HlZPvEzI9p37P/+5jnDi8X5X+OwupKgDAYyckCXnnc3D6+BEQOSq5SJ3LygCBBVoJmSuPm3yPagCvI2sliES3tOBIQIjl1NSLQeZ1Wq4uukAX730mINYOxtAE2Np/qEooQ+qXI2MJivc9B8mhnnWNN30ZfPAY8K79cvuLyNlLDQCA1lOy9PFH6Ew18rrbQS4A3kSkX6L7HpHfiRAVyvWVXAMiGzRE2tHDckkZ4aEnCzmRcwmdRSfc/iB7vFJLls/7EXs2rRUqTu1zulDleuKg1IAOAAgOy4ktO/HT5IeYT7+/0vP26zDgoamKiiknySnJgSmiK2CqBTrkkJT5Dn7o1QVA7csl1dkyuQuGXXOL4pdEVyX4Y+LkSZlypCdq10dtsNhs6D5oJDr07F+JeIdnwHlD3/CURWlEN12RDZ2nDUqtREQ2Wp52yB3QfJXBewjkaYeSMdECAJAz7ZTri5KDiK8y6bsZdf1UxDZr6bNqtecF+2atVoy89nbEtWgj1+3y3w/v2Y4/Zn/DRaLFXShnKESR8rRIm5d7DscOpIDWioy046ryCUTWj8L426YhtHa4X00nEjkCxx1ZqwIazs+vRnvIzMh9k99VXGzRzrvgyBa7MCiqTAWLBfd6A9d27zwGvGu/3Boisq+qAQD0GTYWB3ZuQUYaRbUQF3JT7DdiAtr39G2RJdIv0bMItZr4VYhrhtYcf4Qu/3ROPZd5Bivnz5ItypuFnMj+owUAQOAFAc+80QyoozEJzTH25nuqJsKKrKb1BFWhAR0AENR61uGj+HnqY8g9dYY7Z0h4HUTGx8BktaBxchvYaociPLYxopPboEHLyoyqvAWXnPgWxUfeh8FghrnpVJQc/xowh5XFEa6ThJIz82EMbw9jaMWX+bycs5jzxbuqvnjTxjd84hQ0bdWOt/ke053LTMe8r6crMm/yVKBczFO1oyJQG2qHR7J41vWiohXrYuPyhfh7OYVBUkdEN12RDZ2nhToAUFlLomOiBQBArVLy8k35tLCcqRNZDxNuu5+5/PgSLbgHqD4CHsbcdCcXaKfWodRTP4PKAoDjAz+beYbF6iYLATVEjUMz7X/06i8VZ6jRpCotw2AKg7X1czA1HKaoHYF8STeGtfLJQSTaAUf6QsZthEBYAYREw5Y8Hcaw5hWaWV0BAAIR6Ey24P8+EyaOozNdv5ET0K5Lb9mHHZHzgui+5xwIskBa9OOXit3NCFQcce0U1G8Uw6yZ5n/7MYpkOE8IgCQgkvK6SlUDAKKWZ3QO7jv8SnTsM1j089PT12AN6ACA4OCeTT2B2Xc/wUzLzTYr6iXGIyK2MWy1a6N+iwSYLGZExsfCEmKDuVYI+1NLKTnzG4tdTASAxrp9YApvj5KMJbCnfgipKAPmqBGwtnXjLJAkzP/uE1BMVDXF34uvFkR83hZwZ78JcJjzxTvMz1UNIQKry6+6GYntOiouTnRx56lIdNMV2dB56tcBgOAFAOhw0KHXQMYQDYOBZzhBZpl/LfqFhZZT0z9c5JVC7egD1HHSBTEk0zdM1gjehMzgl87+VjWg0r0etQGAgrzzzGSfXuov5J0H+dXSmncuKx2FBQXsJYnYs+nAr1TIdYtCzGadOaW0iPJ8fgEAjgIU7XsWjsxl1frV312Jpnp9YGv/kTLdSg4U7bwHjrPrlOUXyUVWAM3ugSXuVpFc3tNKDhRuvw2lOVvVKc9XKV54DKozANCua28Qe/yGZb9j199rGDO+TxUYDGgc34xFiKnboBGXzkXOC6JnEdcGkP87AY20/vLuO7SOd+g5AF37Dytf0+mMteinL2XJsGk/oIgCPS67ooIeqhoAoMbs27aR6YLHxUPuHMw1yHqiGqcBHQCoQUNKm7s9dTpKc3cDKPP7MlgbwJb0NozhHSr0VAuzd6rAFWUVUS1tUGRKS9EJeBd2nvKbt+uEEZNu9XqxIRPWhT9+gRJ7MU9xsmno1Z9YVkNCw2TTektAh/R5X3+oKqu46KYrsqHzdFQHACprSXRMtLIAoJbxmno6e0EhpP5aNEdVs28qW0QnWgAAzv7RBTSpez8Wjz6SfDcNBnaBPnnkAHZsWKUopBTPd+JMwwsA8Fzs5Q78zjrVYIhWy3JJKQBQmrsDxfueRWmBvH+vyHgEQ1qDOQLWNi+A3AGUCD0UFB96HXBoH+lBzg1RtP0labNRfPA1oFQ73glnm9SOZiDaVy3TF10owL7tm7Bv+0bG4+GM+kHrf62w2mjSrBU69hmEhtFxWjbD77IJCNi9aQ2O7N2J/PO5FaKXEB+UrVYoC3fYplMPxl1ABMw1TUT4d+TOwTVNN3p/+DSgAwB8ehJOVZxXgDN79qMw9zwyDxxhpv4th/r2oxKu5J8MFA6w+OD/4MheXenFw2CLhjl6AizxtwEGU3kV/jCJyrWTENceg69gr4rkY+xTJAmnjh4C+RLTa7yawhNOKlguus5+a2EFIXqxovTBohcRpJ1n7sj5aPoqg/cViKcdSsZESwCA2kOHwPY9+qP35WO8H5gkCdvXr8SGP+dzx4/m1QfP9+paltrjwdvOQKTjAQAoasnWNctUaw69dvW+fCw69xuiuEy11g0lgGHJ6bksCk4gQt4pVpCfGU1Rw2Fr+7qyUuglfdutKM3driy/SC6jDdYWj8EcfZVILu9pA9R2IlA2RY2CNfEBwBSqTtv1UnQNaKABXv4dXmJdDZqoFxnkGtABAI0GqCD7HGbf+ThO79rHamg7egiGv/BvTVwCygkB7WUs9vRSYGo0CgajBfaTPzJQwBJ7PSzNH6nQW94FRKmKCIVt2b4LWrXvhgbRseWMznTJpcsMIZh7t25E7tlMVV/9ne2VC11D6dQ6sDrr9Iu8SiOzaiWXTbX1ouRAT+3WAYCLX5/WAICzJufrN327zlCVNA5H9+1il//MtBOafK+iL9B0+aVLcE0UHgBA5AWIV0d+uXFJEpbO+Q77tv/NW53XdOSGMeoGfoJcsnyzEwdOAF6I/e6cHwUYLJGwtn0dpro9FZUSyJd0Y3hHhHT6qsLDg6JG/5Op5OT3KD78Dot0pLaQXk2NxsCacLd+8VdbuXp5qmtAxEpUdF9VvbF6gUGrAR0AUHFoHPYSFOflw15YhPSUA1jxxscgzgASJxGg5ChFq+ED0eO2a9mLm1pSvP95lJz5nZkHWhPvZ2F4yGeuaM8jkIozUWbW9ikMIReJ6c5mnMGvX3+A/NwctZoRNOWQboeMv4GZ8PoStS+6hLZS2BgyZRYR8sddMe9HZtKmpguEsw0iptWUR2296ABA5dkgOiaBAgBE5q2aadt164PBY6/lLlJt9x3uigOQkAcAKMjLxS9fvMf8+NWUhtFNGIkpMWaLCHHKLJk5Q4iZ2lP5ooRV9OpvP/l/mlwMK7XPaIOxdisY6yTDWLsNpIJUOM6uRWnegXK3OxGdKUnrjxUAWUcU7bwbpefJTVBjUdkKgLV9+79Qmq9eyE1ykaRQypa4WxRd/MntspjOWCUcHEIGEyikI1lFuFtkajwSfhdvP/Qm7Ce+qVCOpcnNsDR/WLZsT8CNv1EtZCutwQlErURF99UarDq9a24a0AEAhVPCfqEQ+5eswt6Fy5B1+BhyTqRxl0RgwFWfvIqYjv4x5leo0FEAqbQQBks9QOafjcMAACAASURBVHLAfvRTlJz8oTz2LwECIR0+gqFW0wrZNi5bgE0rF2ty6eRWiAYJKXzLyOtuk/X9UjvcHnWF4q0OHDNRFnygtMR9QK+qW/76g/1dKxG9bOoAQOWRUNvkXHRMajIAoCRGMV186QJMF+GaJjwAAPVZKysusvwYOuFGRgYmJ0RCtWPdCmxcvkAVtxDyRR43+V7G1i0nzkg42r78G0Ax4s0x18ISe63HiyK1w370Y76LoFynZH6nPd7a7nWYIrsrKknLl3T3BhkjOiOk4xeqWQHYj38F+5HpgOSbyM63Yv4ZzyY3whJ7g19tEwIAyhtlYA81tqQ3/apb0eArzKQDAAoVpyAbhZYlssYWyZ1ZVBqKjEMPS7TOUpSVtUt+xZkTqVwlK9lXuQrWE9UIDegAgIJhzM/IwoInX0Xqmk0KcpdlaTmkH0a+/DhsdZSTxXmqnPlBsggA9CoklSUxWmFpchMszaZVykKmvRR2L+PUccV9CbaMRMA39pa7uYhseMPBiPaRXrGaNG/N2GejYpuCzKpJaBGn8GlEJnZg52akHTsiy8orWren9KKXTR0AqKxFHQBQYyZ6LkMJSRExOc/7ZjpOpR7SrmFVVDIvACBiCiraFVrDGsbEIalb3woHUSqH9o3c7Ezs37EJB3dtVRyay1ObWiZ3YbG65SJSODL/RPH+FzT1+WcvtnE3c10UAwNGkMYMMEePh7XVs6JDytJr8ZLutSGmMNhaPQ1T1EhFbXXPJNmz/7ECOKigPAOzjLTETWa8SK6cSAoKY1mUAQB0JlOZI0FpBzjz6QAAp6JUSHb84F4s/PFzVcBUcqUaMWkKTGazCi3Ti6hpGtABAAUjuvWHX7H0xXcU5KyYZcSL/0b7CSNlDzq8FVXeHI0whiWyi7+p/kCvxWh5iORtu1rpRE3wtTKjVas/apWjAwBlmtRJANWaUeqVQ1wh5O8dHZ8oXGhN5QHgBQAoHOOyX39Aypb1wroLxgy8c8G/iyBHz41WmBuNhZVMnAXI4IpTnkBJ+sKL4DtHVUqSkEWCLfk9GGu3VZId6ryk81XtV/hCD1XYj3wA+/EvmaUjnxhhDE2AOX4KzI3G8GXhTKUYAABgJrLBti9z1lS1yXQAIHD6V8vSz5+zTuB6q9dUlRrQAQAF2l/11qfY8PkPCnJWzFI3oQkmfPBf1EuM97ssZwFO8z4iArQ0uxfmxleCWQUceR+SowDmRqNhbfF4JfRbq7BeqnWMs6Bmbdpj+MTJsqb/rsVpZUbL2eSAJNMBgDI1+7Mp6hYA6k9VemXu2Gcw+g6/UlHhFHP+1xkfsJj2VS1kqkmAIlkm+CvcAADAoqeQFdf5nLP+Vlvl+Tv0GoD+I6+SBcUZ503aL5pctOnV39rycZgaDBXWR2n+IRTtugdSIb9LoHAlLIMB5pirYW35H0XZNQdQXFplMIXB2vo5mBoOU9RW90wU9ahwx52QLhyTKc8IY+3WsMRPUa1u9wo9AgBGK4siYCb3ArISOPc3ivc+Damo4pzQAYB3VZkPNa2QvJyzmPPFu8xS1B/htaTypw49b/XWgA4AKBg/HgCA/PwtobVw/vRFgqZ+06Ywv3/698i4GNDh11o7DCaLiuY5kgOOs+sZ4l2afwDG8E4ViXMMJphjJpaBAK7yT3gv8i8qdfAi6wqUp2EWpeRVaccO4/fvPwXFyK2p0qZzT0aKyCu6C0BlTekAAO/s4U+n9JstryFIXsCpHxQ+b/mvP6hiuikCAJAuagKAyzsXHFkrULz3mXJ+G/7ZJp+STMRtbV+FMbyDfGJPKRwFKNx1H0rPKXcP5K2YCH1tydNhDGvOm6VCOvGXdEXVsExqk77Zj7wL+/EZgFRauVEGM0wRndkDCJ1/tBTFAIDBAkuze2CJu5U1r3DzJJTm7S1vKunLFNkN9mOfl7m4GG0wNxwOa5sXWRoCQYjnyZG1quw7YNYQBhhMoTCEJcIcM8mrtYOSvL4sABiYtPPeSsSSDEhr9SykwmOVojdQ/ywJd6Jo17R/3FXLul5pTlP4xy03oDQvpVw3RGhtbflEmfuPC9DG5ljbV1hdjozFkOw5gMFY5vYRfxt7DKsOokbkIwKjx0+ZxvgDdNE14E0DOgCgYG64AgBGsxl9752MNiMHw0aXeasF1rCy+LE75yzEov9cjNk78cs30bRXFwU1imehDbIkbQ4siQ+VbSIXjsFUry9KC1IBxwXPJEKShM2rlzIyp+oGAvAeHj1qUpKweuFs7Fi/SlzRGuag12qHw6HKWMQ1b4OxN98l+7Lm7I4OAFQeWB0AUHeyKwo5J0nISk9DZP2G5VY+ZAXw2zcfqeqHLtJTIqu74vp/IScrQzXfTVEAgFwB/lr0C3asX1ktCV1F5kLRrvtBIIDawkLstXoGpgZDlBUtOVC0++F/2vYP/46ykvhyGYzMn93S7H6+9G6p+F/SFRVfIZO/4QvdW+DR0sJohSmyJyzN7mMv/4EQZS4AlUkA3QEAAqDozMYu/yQ01vG3w5JwD0pO/Qj7kQ9lADAjO+9Z27xQRgz9jyjN6xUASHzA45w32KJhbf0sTHV7w1cUgKKUR+FIX3xxqNytJ85uQHHKoxV4PiiKAllXuFvalLm5Gj1/f8S5kPggzLHXBWJa+F0H7WfHDl4EPUQKpEv/6BvvQL2oixG/RPLraS8dDegAgIKxdr3Yh8c0wtWfvob6iRXZ9anY439vx4+3PFBew4iXHi3z+Q+AOA9JxrBWMNgawZG9msUONoQ2Z9EBvJoPShL2bFkHuuzYi9WPt6tF12MSWmDEpFuFw1a5tuVC/nl2ichIKwvbWNUSWT8Kg8ddx14U1QjzRZsBIcJEkMgjOgBQWUs6AMAzc/jSkK83Eb3RRZdXKEoGuescTtmOAaOuRruufcqzbl+3AmsXz2Ukm4EU18OWmuRNwgAAmRqX2LFs7g+MXFSLUKJa6TWsTgRGXDsFjePkIw44PFwIVGmXwQRL3BT2aqxI6PK/5xE4MgmYCNwcLAvv+zF75VQiPl/SlRToI48/4Qs9FVt88DV2GYbBAlP9AbAk3A1jqDiPiD/dFAYA6CWfLDATH6zghukOANCF39W6wcn5IBWeEiC+rAg0iJFmVszrDQCQJDtKTs2swMfgbkXjCwBwZCxB8b7nIDnyy4fBdZ7YU6ezByynLpzuJHSOdQcACOi4aA1ReVSNEZ0Q0ulrf4Y7YHn//OV7UIQqETGZLWiR1An9r7gKtL/qomtATgM6ACCnIQ+/p+1IwczbHkFxfpnJ+FUfvYLEgb0qpTyz5wD2LVrOrALqN09AdPs2iGgSGFTOuXCa6vaFqV5vZhZF5mHGyJ5wZC6FqV5/2JK9+2AROz7FdA5mv1JyoUjq3hf9RowX8vn3NuTZ6WkMBMjL/Qd1VzA3/M1CfaLD/+VX3wyzxaoay7ktpBZG33Qn1yGb+qADAJVHsiYCAI3jEpB+6rgqVia8c5/iy9Plv0liK94sIIBu0U9f4VRqGft3nYi6GHvLPYhsEMX+XzQ2MnfFPhISSEfkhc42VDUA4NQDWQLs/ntNtQAByHJrxLW3Ibxufa4hKT7wEkpO/ay6779f5vRVdPlnCvMTuAgcZwHd0/0LX+g+QajtdIE0Nx6rGADhmnQ+EgkDAKwsI4wRHZh5vBOwqAQAuNVJRIrWNq+gaOfdFU3tiawy+hpYm90LR/ZfKD70VgWuAeeF2RjZQ3Fe4m7wBAAYw9ujNG8/XENwenKh8QUAkOtC4bZbUZq7vbzHZaDWp8wdoGjHVBDo5xQivQzp8j2zZBXl2vDrG/d3ogjmp/M3Ebvmn8/FucwzKC4qQnFRYYWIUUaTCbVCw1AvKgbE9t+6Yzf94i+o50s9uQ4AKJgBBdnnsGPWfETGx6JxcmuENawPS4hNQUnaZXFu7CgtgaXpHbCnfgCpJBeWJrfAkbMFxjpJsLZ4zGcD6MVtw7LfWUxSOmAHk9CrESGdzZPU9fGjiAgLf/jCbwIWJboiBLfbwOHo0n8oi/tKQq+axHSuhnQdMAy9ho7mKkoHACqrqSYCAGRlYrXZsOK3mQHhwKBLM7328sR4d44A+UTO//YjnDlxlP0TfSd9ho1Dh579K7i00Bq1ZNbXOLJ3p+aXX09WR8EAADAFkRXX1vVlVlxFRVzfe6AT0Rgmd++LnpeNgsXGt3dqGb6OrONsHT4VV4OjAEUpjzNf7PKwu+Kl+JXDGNYCto6fVTD1FilQK1Clchv8C18o0qdApVUGAJS1zhjRGSEdv2AgjicAgNwYrK1fBAxm9nhTWnAQFGVCKjlf3j1jeEeEdPqq3JqAXsvtqR8B0kUiUjKZNzUYrDgvucV4AgAq6diLS4pPAACoHJHCGMJ8/I112le85LuU7xG4MhhhjhrJiDFLMpawNtOZ1ynVCQAI1PzV67m0NaADADV4/CuT/BjKfAabTmWkMrxxcM9mnsHK32ay17eqNi2lw2KHngPQtf8w7oOj6BDnn8/BHz9/E7D+0qt/4/hmzOS/boNGFZqbdvQw5n/3MUN//ZWo2HhcOfk+Lr3pAMClAwC069obuWezsHTOtzh97Igm3zjN8Zbtu2LQmElc889V+9vXLseaxXPL2+XksziblY4Sux30iuwUAgG0fAGniytF1Og5ZFQ5SOesO2gAgH8aRJERVs6ficN7tmsypkrWI5oHBJ4MHDOx0lonVx4z/9/zSIVDvVwe3t/NsdfLAuLuZTHysz3/Rum5zVV2+WdtciOU4+2zMx0RrLmTsYmWwZve3/CFvPUEKh0PCSDNE/uhN1CSvqiiqby5DqxtX2HWmJUAADdfeOqPp4u0+7z11B5GKFi3RyUiPt68ZCnKBQDQVLQ2hC3pjQrki3IAgCcuCgItiAeh+MArQGnZ2cdgqQtb0lswRnSBJwCA1Z38Dox1kpmeC7dch9K8fToAEKiPQa+n2mlABwCq3ZAJNJhME/c+CUfGUoYIk2mVrd3rIF6A0twdrCDGdmwwcRVK8Uk3LluA1H27VLmQclX6TyLyaUr6f/auA8qpquvu1JmhM/Q+9N5BmoggRRTp2BFBpaof6mfBT2z8il0EQSwIKCooXZQiglQB6W1o0ntvw5Qkk3/tm0lIMkleyUum8M5aLpXceu57IWffc/Zu0hKNbm8fnTQnpxMHdm3B6oVzIkYuxh/DxUqXExJopStUDkjQR0mxRTO+FT4P15gyRiWAavWaSA6lAwCZXZRbMwAIAAjLeObXLp6nWekPn3GmyLfr9rAAudSYPyGSNSZWZMmQ+Z41/4HKCY7uT8Rf86druo9gIJ17T9kNAHCvy/29fTBxO+y2rOF1YTlTpZr1RIZT4WK+IKfcZyJQICG3r1Q7S9nHYKn8glQzz+fpNw4iLfEVnwBDducINOTf6a4sgEKqRo+krKLvgsKTL1S1uQh2kgMAcHqpdv4AgHew615+TgAAqETAbIOY2p96vC4FALChfxYKSyP425QS1m5jGURM3S/E/wYEAPxUMTL5NEzVjAg+RvrQugeyxAM6AJAlbo/upJRKSU85DlP+2rAdnwb78WkeBlmDuSAsFYfCXPpB2Yvij+6zJ45g18a1OHFoP6hbGonMgLi8+UQ9fJ3bbkfxMhUy3bjJXnAYDbnXI/t2YdPKP8DygHDVERgQFYwvhuoNmqJmw+bIW6Cg5Oq0DCxYd93l0cEwmUNLT+oAQOZjyfUAQMaWtXjmeVNetmJVEfCRZwAGg+Rz7t/AlpYKizVGEP/t3rg2aH9/PgB3Q+5j79YN2Lx6qWDoV/Md5d5H07adUaJsZqJX70Vp+Z6qIQGUcnC0vrfd64iNy4NSFSoL4JbfO/RlOCb3FlLNHEoAAMeFVWDA7Ew7p2aqyPQJcGOsZCKhVb+bbOvhaY/LmVOLVOzkS1cwa8gIkI8plDV78iHc8fzATE1sKalY/PqHSFzwZ8j+NbvchU5vvxi0xFMqsOfgwTIA4HVmcoJVEjlntxIAY74agqAvPWnfTT+a8iKm2kiYirsIr+UAAJnIPU15YTDnvSkR6Jflkt0BgKQLl7Bz9kJU63AHCifczFAL9rD5E4YHa/fg1DEo17S+nNdMb6N7QNIDOgAg6aLc08B+/HukHRrnQ9rC3YUrf8QfltcuXwSJS86dPCbSiclcn3LjBpzOdFFbHOzHN3/g83aIdciFipYQ6by8aStRNgH8AZmdzP0D+si+3Th74igunjsNBilpKcmZ9scfu7yp5L7IwM/0+zIVq6J46XJh/xDOTj7R1xI9D/Amd/Y3n+LG9Zs1oOHOzrITTwZAgMGYUn/i8AHwRp0lQCTITE1J9gHCmFlCkklKuTG9u0qdhmEBdu40/sN7dgriSoJmwcg53aUF7bo/FPK9IongoT07RSYNlT5YUsP31tv4XcR3lhkLpcpXQoVqtcLaR7hnE+n+3t/bl8+fBeUUCeZev3pFTO1POuW/Hvd3N/lK6DOeP0ESfnfzlp+fa2mRBADMpfuI2mEp49+htiMT4bRfl2oa9c/968GVLiCTJJvSAeS2D1O+kNNkawBAph8MIUoAAoEkATkwlJAAbnvKN1CX2TcoCWD+2oip+zkc55eDigzeZIAkCIyp87n4bSkHAKDLUncMgeNiYKDXX+0iuwIAtuQUbPp+Fv75dgas+fIEVQjzf0R0AEDmS6M309QDOgCgqTuz72CZ/vIwmFyaqGmXYD+3SEgEutOrsu8u9JXpHrh1PZAVAEC0vU2wcPHPU3Ds3z1i6oo16qLT/Y/j393bBA+JPxdGnnz5cd9jQ1G0pDoZtGjvT59PvQc0BwCMVkGGay7VW5CHhSyFI9nf3jfgOL/Mh2BN/W4i0JNa51VeBuun1VjEJBYDLCZc+cLcAACEIgEMliUhZPOYfSILgPJNxw+nbzAZQFE2E4DJX/BSJAyCpfxTsgEA+6lZmYAE96PjLyGZ3QAAe0oqEn9fhlVjvkHSeVcWTSiJcB0AUPMNpffR2gM6AKC1R7PpeDe/ME/DVKwD0q/ugMEaD2vlF5Ga+DKQnuYhWMmmW9CXpXvglvZAbgcA/KX+mFnQ9M670ah1B5HKv+r3mbClZa5h95fju6Ufkly8eU0AAIMJxrxVYSpxLyylegMm6SwzV73/q0i/TlDKma097B1Uqllo6s7/wHHhLzVdlfUJU74wpwMAHj6mfDWF3+SUALgdbD85HbZDEzxlnIEdb4SpSBvE1HzX5xlX2zckAMA0/1OzkfbvB4DjZlaVG8RIv7wuEwEhiQn9ZaiDqnywpKD6m2AmgtuyCwDgSLPh4Kr1WPHhRFw6esLnKHQAQNlXgt46+h7QAYDo+zzLZkzZ2g/p13bDWvFZOG1XYDv+HYx5KwsiI4MpDtZaH8FUOIMQLMtWGfmJU1NTYbFYsoRTIPK702fIrR7I7QAACUY3rljsKaep0bCZIK2kKsdf82eEJMIsWqosujw6CJQH1S13ekA9AGCEIbY0zEXbwVy+vyK5PPuZBbAd/BTOtPNhOZXs9wxwCLRH1Pj3eOWXYC7VU9U04pZ475twOpJU9ZfdyWB2kcXV+kh2F++GOQ8AMAKmOJESz99YlvIDYIi9mbWkBACgH8icbzvylZCfdNqvZKgLGIRcoCFvFVjKPuoTMHv7Tk1fKQBAZAFsewLpV7Z4TeWSfaRMZdrBMT7PfiAAgB1thz6D7dgUwSvgtkAEl1kNADjTnTi8ZgNWfPwVzu07GPAZ1gEAVa+23imKHtABgCg6O6unctdikWHWXPZROE7PQ3rSAbGs3CbPE8zXZ86cwZAhQ9CoUSO88MILiIuLy+pj0efXPSDLA7kZAGA9/tzJ40R9vtvIB9KiQ1csm/sjeMvPjIDjh/ahTEIVwUvgT8jJ9vc9NgRxefPL8qfeKGd5wMVhM1ZmEG2AwVoEpiJ3wFy2L8gqrsicDhH4207OkDlfsNENMBaog5haH7skA69uU7QMNY0ZYMbUHS9b3cd/jlC12GrW49PHaIWpUDNYKj4D6tyrtewCAKhdv94vsAcyAwDZUzVix+yFWPTaByGPUQcA9Kc8u3tABwCy+wlpuT7KAu56QaT4GWKKwVyyuwttBWAp21fUDrIO0Fyym+ofD1ouV+uxkpKS8NJLL2HChAli6KFDh2LUqFGIj4/Xeip9PN0DmnsgNwMAJNOcN2U8zhw/HNRv5avWRP0Wd6JspepCjnTLmj8zgQAk22QmgA4CaP74ZfmAvJ1O3fsmEOJ2mqo2xkKNYSnXz0eLXMnieUOauue1jNvMcFL+DWItMbU+FFkHkZQx9N6fwZQXVr+UaSX7d5xdiNR9o0L6Wcl4oq0xRoAxloShysGYAJPpAIDiE8iWHdIvbwQshUUmquPCCqTtHw1n6inPWgVBdc0PBEdVdjIdAMhOp6GvRa0HdABAredyaD9K0qTtfhmOK1tE0J+eegqmgo2QnnwUjtPz4XSmhZVCmF3dkpycjFdffRVjxozxWeK9996L8ePHo0KF0BJfWu0r/dpOpO4c7iUhZYCl3OOwVBoupsj0I9FghiVhCCzlnxSf245+A9vhLzxEVG69YDLxsqTDbZTniW08Q3LZ/qmHAeWweBt2dBIcl9bAWvV18Zd1OOafTih3reHMqWVf/zrZYOmMWs7JsXIzAMD97d60FisW/BJQapNs/yQE7Ninn4vt3+nE6kVzsH3dikwKHOUq1xDEgTHZTEVE6+chUuMxvTb90lo4Lq4Rfy+I1HVR23szLffmL3QzDOZ8IsWe77GpaHuYCjePCICc+bszYxWmPDAVqAcy+ZuKtA1rbsf5pUg78AGcqWfCdK8BpvgWsNZ4x1NyELTGOcyZAnX31kxXPHzAdG7Fo7g6mPLAXLQ9LAmDfVLeVY7m6RYuABDu/Hp/bTxA9QD7iR+DDhatv1uV7kZrAEDp/Hp73QNaeEAHALTwYk4cw+mA03YJjourYTv0uY+msZATqjdRFkFSTtk6ZQgXL16M4cOHY+/evT7LbtasmQABGjduHPnt8MfV5ocE74LbTEXvEgSMNJJN2c/+5rMO778E0/a9DbLluo2prTENJsN+dJL2AAAD/xM/wH7sO/F8aKHfzHXrAIC6xyy3AwAOux3L5/2Efds3ZgrqWePf/fGnfYP6ICAAwYLm7bsI8kDdZHjAcQP2c0vgOLNAcMSEXf9tjIExfx1Yyj4cdkDus3rv704y+OerLrLYzMXvCf/vKn7Xsf74xPRMMrkyPOjbxGCCqVh7xNQYnQmMsB2bDNuh8RSHVzyskg7MhLDWeBv8u0ONhWJklzOeqHUv0QWW8k8o4lyQMzbb6ACAXE9l73a2w+PFpYZ3zb97xeRIiKn9MYwZRInZaSc6AJCdTkNfi1oP6ACAWs/l8H5Mt7IdHIP0G4f8mI1ZO1lUSATyL+/cZrt27cKgQYOwZs0an60xA+CTTz5Bjx49hO54JC111/NwnP/zZhCfvzZiG/0obtpSt/YHWae9zSWZ9JUIwFO3DxRlGm4zxbcWWrxqg+pQGQD+2Qg6AODyupwMgAsXLuCRRx4RoJNSW716NVq1apWpW24HALjhvdv+wYpfZ2Ri++c7WbNxC9xxTy9XBkCGOew2rPx9FhI3/S1AA7ar37ItWnVkGVNk32Ol55qt2jsdsJ/5FfZTM11gZETI6TL+LinVS6Tky2Hcl/KRyH4S+uU9NAssmfKfRom/y5sCZzlILcrny9osZAWtVV4KmInAuVK2D4Yz+aiSUVW19ZdOUzRIIGk3GQOI3w6leis/b6cTl4+fxu75SwSr+rm9/8Kemgaj2Yxi1SshoWUT1LinHYpVrQSD0ZAtAQByklw6fBxH12/B0fWbceX4aVw4eETsw9vyFo1HgVLFEV+pPErVrYnKd7YQ/6/2+4oSdJxzz6LlOL5pB64cd6XQxxbIj6LVKqLi7behRud2KFS2pOo5ZBy9qib8/iEg5rRfvSmvyYye/LVhqfyiIp6IlCvXcHLrLhzdsBUnt+3C9bMXPL5wL47PU5FK5RFXuCBKN6iNck3ro2yjujDHxihaf64AADLeuT0Ll+HQqg04vXOP51nls1mpdTPU7t7J884pchCjinQnzu0/iD2/L8PhtRtxbu9BpNvt4p3mGZRr2gDVOt6BMo3qCH4f3aLvAR0AiL7Ps8WMvPW3Hfs2gz0W4seUsfBt4odJ+rVEwVbLW2ljwUbZYr1aLuL06dOCC+D777/3GTZ//vx45513MHDgQMTEKPsLQcn6/FFvd2DtTD2JtMQRcNqv+Q6XIYNjzF8XKdsHev14vFk+oBYACLVuHQAI7B0dAFDytMtvS7b/OZPG4srFcwE7Mbiv17wNbr+7h88PWYIAS36ZiiP7d6PpnZ3RuHX7bPdDV74XItuS4KL92FSwZEiwh0fJDNZiMJd7DJYyj4SVoq/1crVL+We6exwsFQbBUq5/yGUGyvLSel8cL9z6aflZAAZBIkxiYTXne/XkGSwb/Tn2/7la0g1lG9dDu1eGCY31WUNG4NT2xJB9mj35EO54fmCmNraUVCx+/UMkLrgJxAcaqGaXu9Dp7RdhCREgUgou8bc/sXrcZFw7fVZyD4EalG/WEG1eGIiStavL/u5igLV30XL89dGXkvMy6Kp/fxe0ero/4goVwLF/tmF6P1fZYTALtnc5fTnm3f/3Eur27BxweAIjMwe+DJ59KAt2ft59Lh87hRUfT8SBZWtFgKnUCJQ0HfAAGvftBUtcbFjrlTN3IL/I9emDU8cI0MLf5AAS3vMmXbiEv7/4Dtt+XiDps6p33Y52I54W75xcO3/gMP58Z6wApqTM/U6XqF1NFrCnhFxRau5b/XMdALhFnwByAaRuewrO1HOu2/4KA8UPs/SrW0VJAG9rrFVe1rRuLzu4Oj09HevXr8fkyZPx9ddfB1zSK6+8IvgCCAhEwvzJrARpU833kZ6016e+3zO3wSg4AMjuzOwBlm4IM8bCWnWEi8zxsLuEFAAAIABJREFU348zlQDwXG1HJsKZelak2PF2hlkd/HO3BcsA8P9zbz+w5tdHMtJxA7YjX8J+dpGrlMTp4M/Pm5JE5Z8QmsRuU7tW0V/hXO45RcbL0UlwJh2A03HjZtaLMRaGmBKwlL5f/ID1NgZLtv2j4SBzd3oqmFZLeS3+OcdzW6A6RT0DQN2bc/rYISya/i2Sb1xHXN58SLrqG6SGAgEuXziHIsVLyf4BrW6FObMXv3OYfi5u+8X7mRVGRvy6sFZ9TdHNXqRWymwC2/GpPtrlauciwGGt+orgQJAy++m5guwM6SlSTcP+PJwaapGRtmMo0q/tCrIOg/h9QA4bITtoUH6Ld3zTdvz28ruSgaD3AhiwtRz6GHYvWIrTO33L+fwXGmkAgLfti0Z+KCvQkTpMc4wV7V8fjjrd7hZZDqGMt/5rPp+CDd9OlxrW53MGj/e+/yoYNOd0AIAZFztm/S7AI/8sC0VOyWic0KoJ7h71IvKXLJ6pu1zAQs68WQ0A8CZ+wYujwCBdrhWtkoCun76JIpUluLKcThxYvhYLX30fKVf9LrJCTMZ3ustHI1GiVlXMHvpqSGBPBwDknpp0Ox0AkPZRrm2RnrTfFaR56dFys0xP548UY6GmqhD97OowqgC8++674h8p69OnDz799FOUKXNTq1eqj9zPnclHkLJ9iNDyFWa0wlrxWTgubxQKDS7jDwD+4yLeIguuqfg9Pj8c+aMzps4YUW+bSafXaHX90Pf/se+nEx0uAMBgOC3xFR9Og0x+MJhhLn2/AJRoateqZi7OZz85A2kHPw39Q99ggqXMw7BU/q9YY/r1RKGY4Tkj96YMJgEEEEBzmw4AyH3yA7e7cf0aqAJgscYgT778OH5wHy6dO4PKtevjtx++wtkTvunSTBds2OouNL/rXk2DfXGmGUBZeDvKPr35PS6Ar2TKKwYg8cuCpRJANJft5wKds8IcN5C693U4zi/TBAwxxJVDTI13YSxQT9ZugpIZyuqtsBGzx6qNhKl44JtYqdECcxYYYcyTAHP5ATCXuE9qiKCfH1m3GfOHv6koUFA6WSQBgKRzF/Drf0eJ23StjDf1Hd96HnW73x30u42BL29v1064SfqrZH6CAPX6dMFvL70Tslu2zgBwOrFj7iIseeMTyRtspb6576ORyFusiE+33AIAlKpXE3OfHSlKVZQaS3A6vf1fWPMEl84O550mCHDXa89i87TZOgCg9HBUttcBAJWOy63deFOUtvfNDCIogyARIhGLGnQ/O/mI9cHffPONSO+n8XZ/9OjR6NatG/744w+8//77mcgBWYc9duxYNGqkfRlEytZ+SL+y1eMi1k06Lm/wpPcbYssCBqPX/5eCKf522E/O9NxekwQrttFP4mwyBdUhnO8dsIYFABS6Dam7nvO5DQ86rRfwoGqtQsJS+VxKmLe9uRZYimE/u9CPHyPw7nQAQN2bfvXSBSyd/T1OHz3kqd8vU7Eq2vfqi7z5C4pBk5Ou4dfvvsC5U74/WAgCtOzYDfWbtwkbBCDIYzs8EfbzS8XNdGz9STn++07U9x/9Buk3jsh6htWdYBi9QhDlhTGqZFch8Zf4MtKv7tTEL3xerDXfUyRtF4zrRXLxKhsw6yKmzueiJECp+X5/GsX7YSk/AKZiHZUO5dOe9dnzn38TJzbzHCJnkQIAmPb/57vjsO3nXzVfvNQN597Ff2HBi++EFfgWLFsqU328/0ayMwBwcttuzBr0SkTAoxaD+6LlsH4+dem5AQBg1gzBKrWAFcGpnhPeEZwSgezysZOYM+x/ijIL/MchP4YtOQVpSczSDGxS74fmL2QuHlAHAHLx4creGoOr7YNcusnpqa5UcoNL3slpT4IlYRAs5Z+SPVx2bHj+/Hn07dsXixYtEst78skn8dlnnyFPnjzi/3fu3Cn+jOUB3ta+fXtMmTJF80yAQGz+6ZSeytC4ZlDJ0gCPIoAxVty6pF/f41met3pAoFt1S5lHBVlW6u4Xffp5y+6FQwLouLjKh7PAYC4AS8VhMJfqg/TkI670+csbbq6XYFKdzwJmAEitVe1cAftVfkGUTYhU3APvi7ICmru0wRiX4Me1wAyM5rBWez1DNWMsnPbrmfbl/dzoJQChvwV4y8+6fQb4/lasVFnc99gQxOV1leCQG2DBtC9x3g8EMPG2rHc/VKqVuSZSzneQKPE4PAGOCytvMr+HeWMqZ95ItmGKf9r+d5F+dXu2ufEPvt/MUnmR9U0i0vb8D5Q51MKM+WsLAlby5yi1UCVWSseSbG8wZWRgvSLZNFAD29FvhQSsuwzNvw3L6hI3/40zx4+gXbeHpAE5pxPrvvoBqz6bpGo9SjpFCgBgGvXMQS8JorlgVr3TnWj93JMoVLa04Pe7fu4its/8Deu//kEyZZ316He+NCQTORqJ7uYNf0OTkgMpP2ZXAIAZECs+/hIbp/wSdAu8TW7/2n9QuV1LcWPtsNnBcpO146eKf4eyfMWLoOeE0SId3W25AQCQOm85nzNzhH41Wcy+zaP4TusAgJyTktdGBwDk+SlXtyKrfNru/4obZ3OpXrAd/wEGEhpVGg7boXHiB05M/a9V3SBkF8dR+u+BBx7Atm2udD2CAZT+867z//LLLzF48GDPkqkMMHXqVLRpc7N+Xav92I9/j7RDY73Yt40ZN1JOcQ78scUbm7SDY262MRhvyuVktLEkDBNL8gcAvG+zQxEEhgMAUL5HsHI75RHvuIEHNWtVO5f/eTlTTsFBjfMLf4kgyWljjblTNHMDAIBRvA+CmZjmxbXA/82kxJABbHjPpQMAwd+Uw3t34o+Z3yEtNXgNtD8IcPn8WVEOcPmCi2SLXAB1m7VGq7t7wmjkuyPfBM/JkW/guLw+IPt9WBrq8pehbUvHDaT9+7Fg9ieIm3MsOiCAKOnZ/ZJm7PvhBP88m6gCAOI7LAbWis/AXLavpo/GkX27ser3WYK4s2jJMujW/xnExrlA9WDGm8KZg15WlYasdPGRAgC2/7IAi9/4OOhyCieURe8v30ehcqV92zB1ffZCwRsQyhiE9v7yA6GA4G2HVm/A7KH/C+v2X64PsysAcOPiZcwa/EpI/ofW/3kCzQeScNSXS0Fu5kmTx/ugzQuDPACMDgC4nhoy9vcc/y5iC/ryY9Gvc57+nyQnh9xnL1Q7HQDQwouuMXQAQDtf5tiRPDWJ9iuCxdh+eh6cKcdhLtYZjosrRYDkQ/qWA3d64MABPPjgg9i0iVJPrhIA1vj369cPZrMLzfzuu+/E/xMoYEYAiQAfeuihiMgCukEXT5Dp5VODOT+sNUeLDAAf0j9vv2coA7hTMUMF+REDAPyIB6UeC2OeSohpMBn2o5MyERbGNp4hugdbq5KyAY7jnosgSvqVzUg79Lmo63ff9gda600AABkAgOuW35/0UFcBkDrp4J+TqX/Jz1NE8M8gvkS5BBQoVAQHdm0Bb3a8rXRCFdz9QH9PJsDFs6dEOcCNpGuqOAAcl/4WgBW/70IR4QlSzupvhp3mrN5Lynq6JF0/QfoN+aROymaIdOvIlpppHfyHq0/ODITUncNAMDKaJlQBqr0OZo5pZXu2rMeyuT+KEh7yd/R88jkUjC8acnjKgrF2XsqYcty4b0807f8AmBqcdiMZexf9hVVjvkHS+ZscLKHGiRQAsPKTr7D+m5+CTl28RhX0+mI08pXI7AsGS7zFd6SmIW+xeBSvWRVxBQugSJUEwdBfsExJmONiMysPOJ0ia4LZE1JGQsEWQx5Dgwe6imCNvju8+h8s/2CCbMLF7AoAyAnGyVrPLIpAtuWnefhn8gzkKVwQJWpXR574gihSOQF54guhUPkyImMgJn8+HyJGOXNKnYn786wiAZS7vlDtggXfLCv4+Yn/ygKmqCpAZY7CFcrC6UzH+f2HxHN9cMU6WUvUAQBZbpLVSAcAZLkp9zdK3TFEkNBZKw2H49IGcUNqzFcThjwVkH7xb1hrfSiI6HKqpaamCuk/1vR723PPPYehQ4fi4sWLGDlyJJYsWYK3334bzz77LPLmzesBB7TeN3/8+Ur63ZzBE7ya8yNl8yOuwNXPDDGlEFN3HIx5XWlqWQIA+GUAeGcdhPKXmrX6ZwDInctxYRXS9r4G1rIKM1phKlBfEFyS/d/274eedH53oE8AJnXncJeigehzU22B/6tnAKh7G3iLP3/qeFy74lKxqFijLjrd/ziuXrqIeVM/z8T4zzYJ1euINH9Lhiwnxzh78iiq1W0snWqcsUzBgH/02wyiSnlEeOGwp6vzjopeTgdshz6D7cT0HHbrH2CvYaapB/OeULvZ8XQIJntlftciiPZXgVG2gvBai/VXeUU1KeCVi+eRfP0aSpavKBZy/vQJzJvyOVJuJMFitaLzg0+iXJUaQRdJkG/5exOw+YfZkhthzTKDWH+NcCVEY1kFAHBzDL65ft7ma2Gp165j/nNvCU31UBaKSJDM73JJ4HIyAMAgscPI4Ui4vWlENOblyO4pCVSjIQPofmbI6E+ApNxtDUT23OXjp7F67CQhZSllfLYemPIJyjaq69NUlPSM+UaqO2p364j2I4dnIhIkQLV01BjsmrdEcgwlfpUc7BZvoAMAt/gD4N4+A/60Pa9TA4ARj0h/Fvr0Nd9D+rXdMJd5OMd7auPGjejduzeOHCExVnCbOHEiBg0aFPH9+geS7gnNxe+FtaZLqcCfK8DdhimosY1+9KxRTVDNzopKAKxFEVPrIxis8SBJIVPpSZbntGfUcfNHfPF7YK36KuwX/oLt309uBtFk2S83AJaKT6sCK/xr+Ul8qGquPAmIqTsBTnJd/PuJqG0l8zvNwwGQryZSt/YXcn/e/o6p9aHOARDGW7F8/nTs3rhWjGCNiUWXRwejVPmKWDbvJyRuXid+qDnT08VtoreVq1wDHXo/JmQBlZiLCO/bjJtxeYG/e/xwNdSVrFNNWwa2/L52XFyTA2r9Ze5Q6zR1QRz6Qoayiu8zJXNFvs1YIlf6QY+aiaoxQnynqx1PaT9+z1kqDFZUDpCcdB2rF87Gv7u3wWg0oPU9vVGzUXMR+M/5diyYncOMnnbdH0aNhsEvCuQGsUFT6Pm0y6gBd/skUgDApu9nCfk5OUbCvbKN66J49Srilj9/yWIoUKo4rHlDl0r4j03JwVmDR4C30aGsfLOG6DbmrUxp2u4+vAFnsCVl2RUAuH7mPGYNGYGzew5IbQHMhChZpwbKNKwtMi2YSRJfsRziChcMCxjIqQAA36vuY0eBIIC3KeGWeHDqGFBJwm3kV1j6f5+BZTGhjM97768+EGcRyOTwarCfDgBIPvayG+gAgGxX5f6GaQfeg/3kz570WGPBhjmaEdtut+PatWuwWCzIly+fCCxIAjhkyJCgIED9+vUxY8YMVK9ePeIHTgI6+4mbQbyYMEMS0F2rGUwz2hskYLdIAADBbqoMlsKIqf0JjAXqI3XHMDC1WsqMeatk8EjEq1srf8xrMFeodXqn+ouzOTn9JueCT0cvvgZKNOocAIDTiXSnM2g9flpKMuZOHudh8zdbrLj7wQGCfmHxz9/CYbfj9s69RC3x9nUrMoEABeOLodvjw5C/kAThmtMB+6nZsB2bkiHhqD7wMxXvhJiaH0g92lH/XJYcZtRXpc2EWtywu1fi4lkZp1l2hOd7r6B6VRhRjrDzWThTXVwWWWZGq0v2tNJzkktguc6CaRNx6shNQJS3/W4QgNwc5PWgNW3bGbe1DS45KDeI5U1hxzdfEAFcIJObchwpAODEll2YOfClkGzlUo4lUR1vYZkSXaFFY+QrFh8yq0luGjpLJu7876CgY8kdJ7sCAFRg+OPtTwWXQjhGfoVKdzRH5TtbomSd6pmJ7UIMnlMBAPIikB/BnxuBW5V7i+8PANhSUrH49Q+RuCB0BgF93Gvie6LUIpDJHUcHAMJ56n376gCAdr7MFSPx1sxxeh4MMcVBgjnWO+Y0O3fuHMaMGQPe5DO1n9a6dWu8/vrraNeuHbZv3y7S/Rcs8EUsSfr3ySefoEePHhGp+/f3o9Cn//djnx+o/j8yA9aLGsywJAwRRIFuiwQAICSzdgzNVFvsHSjLqa8liaS12mue2lO1a1UzV6YSAK9DEM+2wQxnsutGRdR+13wfpiKtIVKHtw1CetI+v29ME0wFG8FxdZuHQE4HAIALZ05ixYKf0a7bwyhUtHimr4yU5BuYN3mcSBmOicuDO+7tjbKVqmH+1Amib8lyFdH1saGC8X/2pDHgjaPbGPR3eXQQ4ouXCv5VxHT4Ez/AfnxaRnClPvB3TyKe21ofwFSoabb5CpTzDmSbxapcSLgEe5w2EnX23rKrKrcmMqbkyouqnUOynzEGpiJ3wJIwVLZ8oS01FczgObBzswecM5ktuP3u7riRdB3/LHcFY7z9v6vHI0GXIDf4pBTb7c8OCDqOXCAhUgAAU5YXjhiNfX+sknS33Aa8uW/zwkCUrF09YIAm13ed3noBZGsPZsmXrogb9FPbM5cWevfJrgAA16g1GSLBmKYDHhC8AZa4WMkjy6kAAHkpKrVpHnB/cvbEjmoBgBqd24L8B6H8K8Wtwfl1AEDy8ZTdQAcAZLtKb5gTPLBr1y6Rvr9mDVNjfY3Ef6+99hr+85//iA9WrlyJuXPnggSBderUwcCBA6Ny8+9eFcnp/En+yLsQ2+gHHx3ylK39kH5lq2czlNtzkTLeTLVUG1SHKgHghCKAPjAaztTTrswQg0moE1gqPQ9zCdePDKGjfuQrIafmtF/JyCAxiJR6Y8EmAqzgj2e3qV2rmrnYx35mAWxHvnTdCHMP/AFcoD4sVUfAdvCzjBRhIgBGWMo9DktF1/MhZOIoZSiC/VQYzAVhLtUTBmtRpB36LOoAQHZ+/7atXY41i+eiSMkyIljPm78gTh4+IAL5yrUbiKUzgDh56IC4+S9SvJSQAdy/czPMFgs63d9f1Puzxp8AgN2WJgKNfAUK495HBgYEFcSgjhuwHZsK+6mZcKad19hFBiGjaa32hsbjqhvuVgj+hWeEGk1vWKv+T52jmGa///9gPznTo/CheiCvjt7yqWrGc5xdiNR9ozxSr2rGCKcPv49NRdvDUmFgYGDf6cSR/YnYsPx3nDt5TLx/BOvqt7gTje/oCKPBgM2r/8SG5QvhsNvEUli2U6lmPZEBYLfZwHKdro8NCfv2ORBRmvfe5QaxkQIAuJYzu/dj9tARIaUAlZ4Xa6xbDHoUzZ56GCarxae7XABAK99lZwCAZSB/ffAFWIqhpTE1vsuHIzOpL/jPISdYVhKoRoMDgCn490/6CKXq1QzoMjl7Yke1AECw58l7MToAoOXTLD2WDgBI+0hvkUM8kJiYiP79+2P9+vUhV/z999/jkUceicotfw5xnWbLpCb0sWPHsHnzZqG4sHXrVpw8eRJbtmzxmYMlFsy4qFKlCmrXro1mzZqhVq1aiIuL02wtWg2UnJyMv/76C1OmTBHPFjkk4uPj0bRpU5FRct999wngyFuOLhIygFrtR+txmL7PFOHjB13ZEpTwa9CqHVb+NhPpDrsnVZgBAlWZeHN47MAeLJz+DWxpaYjNkxfdHn8aRUuUxupFc0QJQNlK1XHPw8xwMQiAIJNR9u7wBDjO/HqT4FHrjXH2mOKIqTNWEKJmpWlNZpeVe5EztwA5q78hAlalFqk0+3AAALGmXS9klKUo3VF47QnYmkrcB2vCUMAUuO6cmTeU5iRo58/Bwdp+EnZ27NNPvLtH9ydi6expSE7K4H7xWp6UFGC0g9hIAgDcNgkJf3vpHdmqBHJPMhABYrR9l50BAPqRWRjkYdgx63e5bpXVLlidvHdnOcFydgMApNYjZ0/0gQ4AyHqMckQjHQDIEcekL1LKAwzSyPL/+ecuYp5OnTrhjjvuwKFDh0RNP7kA3NayZUv8+OOPIgB1GzMH+vTpA4IIcq1q1aqYOXMm6tWrJ7eLWMewYcNAEEKutW/fXkgUlioVIgXab7C0tDS88sorQupQiX3zzTd44oknlHQRPxgZFE+bNk38s3fvXkX93Y2ZoXHXXXcJGUYG1VRhCMe4Do61bds22cMwe4Q+cwMR69atE4oQ//zzT8gx+Ly9/PLLaNOmjQACIg0AJCUlied9woQJsvfm35B8F1988QVatGihegx29GYCDzSQNTYO9zz0JMpUdClW0P6c8wMoIeY5+0LxyJu/AM4cd5Vj3NbuHjRp0ynoutISX4X97G9hrVteZwPMpXkb/Zq85pFopTWZXcA1EpmJgzGmhCtITE8VWT9O+40sIxk0FqiLmDqfi4wjJWY7Nhm2Q+MBp+uWWiszWIshps4YGPPXUTQkg/+0Pf8TZQmyzGAMwj0iq7enETOVmElhKdcvaODPxgzkKa957tRxAYqXrVwdFotVZAN43/S36dIHtRq3FONfvXQBi6ZP8nB6uCeVkgKMdhAbaQCA+7587BRWfDwRB5atlSWDJucUeVvbfdwoVGh+k2/i0uHjmDnoZVw+djLkEFIcAHLLJyIJAJxN3I9fBr6MGxdcijDBLNj5uduTD4Ds9avHTca109rxakjdVssJlqUCbu89RyMDQGo9cvbENfsDAPbUNCx582NJBn8pDgC5ZIJS+5DzfultXB7QAQD9ScgVHvjzzz9F7T4D7HvvvRcMZEuWLCmC07Vr14qg2zsQpNxfhw4dPHsPJhMo5Zzp06eLIFOukX+ASgT79++X2wUMjOfMmSOCY7l2/vx59O3bV5AeyrWaNWvil19+ETfycoy+5X7ef/99/PRTcE1kOWP5tyE4w1INlmWoBQLCBQBWrFiBfv36SapGuNdOgIYlJbfddltEAQCSW3788ccC4FFrzLgYP348GjdurHYIT7/t61Zi9cJZmW4OxV8wBgPqNmuNVnf39MmQYMBx9EBgsK1IidKC8C8ub/6ga3OrloiSkwibUEOpMx7GvJUjPFPg4f3JWbVchLgdLtZBqLxQftTfWAZDJQX7+T9FuUVUzWCBJWEQLOWfUjQty6ocXK/mprwkhASpaftGKbj5N8Bcshscl9bDmXpKxQ4MImvFXPZRWMo84lNKFmywdUsXYNNKl/xW9fpN0b7no+K/mY2z7e+/xH/z5p+lAM3uutfzHgfiBZCSApQLAEhxAMgNhqMBALj9mnT+Ig6v2Yj9f67GsQ1bkXI1c4aEkgOt27MzOrz+nKcUgEzts4e9ihObXYSLwUxKBWDP78vw639HSS4lkgAAMyd+HvCC5BqkAAD3ACwJOL1zLw4sW4ODK9eBjPLhmBRjvZxgWUmgmpMBAPFdMfZb/D0x9KWWlE8JbBHg4rsdypT4NZxn4FboqwMAt8Ip3wJ7HD16NF599VWxU9b5v/XWWz4BBwN+Bt7uTADeVLMMwNtmz56NXr16KfLWiBEjMGrUKJhMJln9vvzySwwePFhWW+9GSudh+j1v0U+dkv8jkjfdH3zwAWIyNNdDLZI30CRM/PDDD32yKxRvTKID0+zfe+89tG3bVnHJRjgAwOHDh2WVk3gv39t/kcoA0Cr4J0BG3gstjGUfaxbNxo71qzKBACT3YzBP1n9vc3MG+KcbkzuAHAHsJ2WpO4bAcdElKxhR8+OGiOhcfoNHqm5c8FmUvh+W8gNC3g67lyOUB/a+ifSr2zWtq5fypTFDtlMJGa0/r4nUHEo+Z2kCuUMoQRrSSEp55CvYT0yD036T0FJqLrf8pDNpn0IFA4Oo6yeHCXlKyNUix2xpqZg3ZTzOHD8smpPFv0LVWli9aDbOHHP9WaVa9dG6cy9RisN33UeO0+nExpVLBAkgP2P20109H0W1ek0CTi+3dl/qBjarVQCkfOtMd+LGpcs4t/dfnNiyE0fXbcHpnXvA21K5VqRSBfSaOBqUEaTJvSElj0DHt55H3e53Z+JiSDp3QQT/9J+UhQsABAVxnE4X4/xnk6SWALkAgP9AZJRnpsOpHYkCjDm+aYf4fyXWeviTIGt+INMBgJsygPTP3iUrMH/4m5LupbpH+5HDYc3jW+pJAOfvL77D2gnfSY6hAwCSLpLdQAcAZLtKb5hdPZCSkoIXXnjBkw7tnQHgXrN/QOafAcB2DJYfe+wxLF26VPZW7777bpHOX7RoUck+atL/3YPeeeed+OGHH1C6dGnJediAJQO8vVZis2bNQs+ePSW7MN3/ueeeE1kJ0TBmQLzzzjsiG0AOOOFek1oAgHO9+eabnnISOXv0z9KIBADAYJmZFgSQvEta5KzP3aZVq1aYNGmStmSXTie2rVuBtUvmCY1uf2P9cKf7Hxe3iG5javGyuT9h/45NHtAgvlhJdLz/cTADQI5RppJBqdORJKd5WG0MceURW29iVFVRXEoUTyE9SVrvWsnmeNNvrf4WjAXkly6J8Z0OpO17G1SKEWSa0TASApZ+ENYqL8uaLRLs//4Tk0zPXOZRQaaXKdAOU43CW3pSXuaHEQRJzOUHwFzivuA+yiD4Y9mNyWxG3WZ3oETZCvBW52Bnkvo509PFOCXLV0SbLvfDaDRh44rFOPbvHrTv2Rflq/ryYXjzeTDjp133h4UaQCCTmy7MOuzeX76PQuUyfxfwO2bFx19i45RfJJ+JaGYASC2GoMD1c+fFDf7Gqb9IsvAHCnTkBJ7iHM1mNB/4MOrf31XICzrsDhzftB2rPv0ap3bskVqq+DxcAKBsk3ro+skbyFvUV7r1/IHDmPvsSMmbXq5BLQAQaIMEBc7vO4h9f6zE5mmzJcGYUHPLOQclgWpOzwCQm9nDc6EKAaUIi1atCIPBiMvHT2LDpOnY/ouvKlewh1SJX2U96LdwIx0AuIUPPzdtnbfwlPlz25AhQ0RqOgMzGmv7H3roIVEGEIgDgG0cDofIHOBYck0JD4Ca9H/vdQQCLQKtU039v1yAQS7Rolz/KWnHDA/+I7ckQC0AwHp+gidKgmyWnzCwLly4sNjSobiIAAAgAElEQVRSJAAApSUJ/r6NSPDPGtgL57Dg+y9w5WJgFn5/ErGUG0kwmcywxMTg0rkzOHF4P4qXLo/ipcuF1MHO9KywNn7HMDDNOuJmMMFSbgAsFZ+O+FTuCdIOvA/7yema1IO7xxQSe7U+VA9k0Od7RsBxbmnUQAAlJRjRAABcvjTAYC0CY6EmoHQr0tOQfn2vUA5RWyrBrAxrjbdBWVFhIX1tFMoqzOAwFesY8pkk2EbFjUN7dnjANmtMrADbKlSpiQXTvsSR/bs9YxSML4Z23R9C6QqVceroIUHwmZaagvwFC6P7gGdRoHART9ukq1cEnwfBARqzA0joGQrEI3M7ydukjLevrZ7pL0AJb2P6OG8b5aTYRwQAcDqRej1J3MgzbTn1WhIuHDiMGxcvieA69ep1pCXdQI8J74C3+IHs+tkLmP/8myHT+QMFOnLTpKV8K+fzYACA3Pp9zsFgr90rw1C4fBmRIcLbeJ49QQA5Fuj86Pe060niDHirn3z5Ki78exhXTpzGxYNHcePSFdS8p11QvXs4nRAB/MgPQy4hXACAIMwDUz5B2UZ1Jbea0wEAcjH88fanwq+RNh0A0M7DOgCgnS/1kbLQA/Pnz0e3bt18VsBA7sknn4TVahX1zgygaWPGjBHEbgxM/G3Dhg3o3r27otT5QOUEgVzBAJHrUWtyywDIus/yBjLXy7WRI0fijTfeCFnKkJXBv3sfLAdgtofZbJbcmhoAgNkjzCghp4QS8ydP1BoACNf3HTt2FBkNBKwiYRfPnhJEYsk3khCXJy+uX73sMw3ftZqNW6Blh66CbZxggZADlHnbH2zN9lOzkfbvB4AjORLb8hnTmLcKYup/DYPF90YrEhOnX92K1F3/hTPtnGbDG2LIZfBp+IoGUSEl9Nq2giyA6AEAmh2LZyAG/jF1Pss0sO3wF7Adn+p6xg1mmAo2FECUsYBLXjOYMfCnDOe/u7YKiU7/chs3Y/+RvTuxbO6PIkCjkXujVaduKFikGFYu+MVDDkhSTpJzuo1ZAe7Uf/4ZM3xuv7s76tzWOuS6qD//8xP/FUGylDV4oCuaD3oE+UsUQ1pyCvYu+gurxnwjm3U/EgCASF8f843U0kWqc8OHfH+TeHeSkjzzLwFgX2Y/rB0/VbLeWnJxMhoEAwCU3PbKmCZkE//zk0tgSMK5Hp+/g3zFb4JV3hPJ2UO4JQCcr3HfXmj1dH/E5MuDlKvXcXbPARQqXwYFShX32XdOBwC4GQJzc58ZKeu9Due50AGAcLzn21cHALTzpT5SFnrg0qVLIIM7SexCGW9qWYdfrFixgM04DlnwlaS3Mx2egSmBhmDGmvmnn35aSMmpNbm39GSuZ8An9wabWRILFy4Eb4iD2ZkzZ4R/582bp3b5mvTjWidOnCiyOQIBON6TqAEA1CySfiMIlJCQ4OmuJQDAffCZXLNmjZrlCVJMAmDeqheqBpLodPn8WVy5eA6lK1TBkplThTZ4KMtXoBC69B0cHgjgdCBla3+kX5WuaQ17zySlqzgMlnL9wx5KagDNdexVEuoFW2e0Ze3klmDkVACAoJK11gcwFWoa0OWOCytA4kuWQ/DmP5QxkD+wczPWLp4nbs/JT8MsHX/j92eLDl1Rr/kdWPzzFJEhEMgCEQCynVs9gCogpROqoM1996Nw0RJSj7aQb1s4YjT2/bFKsm24DSIBAJzYsgszB74kGeiEkpOTkwEQLACX0zdcv7F/sPnlkhFqsQb/81Ny0xxISlGsSUYGAG/v75/0Eco19a11d+9JLolhIB/4s+izTW4AAAhOrRk3WfA7RNJ0AEA77+oAgHa+1EeKkgdIhHb8+HGQqK1EiRKoXLmyCL6lAiVmCDAQKlOmTMiVKiXqk8MDoEZmMNAiGYB37dpV0/X7p6/7D64F8ZyWjwbl61gLT9WCUBYtAICM/ASBvAEJrQCAcIEXuc+8kvNhgLFzwyrBEJ584zryF4zH7Xf3QLkqNTzDMDhgavHZE0eDDh2IG0DJOtxt7admgenylK6LtBnzVsvIAlAmTadkXZHQsZcbQCtZZzSzLyCXiJGA0OaHRDp+jjGDSRAyWquoV/Xw3uuO9Sux6ndfVY7SCZXR5ZHBOHZwL5bO+g62NBcZXf5C8egx4FlB8McygROH9nsyBfh9VqJcAm6/u6fgCwhk169cEnW8eQsUVOTugyvWYc4zIzWTzQs2eSQAACUABlPf2414GhVaNoHJYhZlA2Sr5+0/a/KDGQPQHuNGiRT6QKakDMK/P9UFuIZz+0Iz5QcDABjoLX9vAjb/MFvRmatpHOj8Dq3egNlD/yf57NCH9e/vIngEmEFCY3nA9pm/CcK5UISMVe+6HZ3ffQUx+QNLESspg/Df9z3vjUDtrr5lO7kBAOA+lZBM+vuFYEtcoQKSwKAOAKh5kwL30QEA7XypjxRhDzCFcfny5UL+zFuXvXr16iJ9vU+fPuANPlP8eUt88eJFsaL4+HihDCBXUk5psE75t19//TWkpBoJ/B591CWvFI5JZRskJyeLYJQghlwjmz/7BLONGzcKBQWS/yk1+p5yfixJ4A00U/eZDbFy5Up89tlnWLx4sdIhRXuWAZCsLxQpYDQAgGDSiVoAAPTTSy+95CG3VOooBv98DgiSaWVJ167g9x+/9gnsi5Uqi/seG5JJts9bX9x//uJlyqPLo4NCSv3JXbPTdhmpO4Yi/douuV3UtzNaYa00HGZKrEXIbIfHw3b0Gw1r/w0wl+4Na9XXtF2x4wZStj0ZHb8bTDAVaYOY2p9K7iF1x9NwXIz87bLkQmQ2ELwMdT/XrLTEn9iPy6CE3+2de4rbz0UzJuPf3Vs9q/N8Bng4OUj8V7ZSNZ96f5nbkdWMhGxLR43BzjnyZWr9B2aKPFO5Q1kkAADOx4CN6c5yeAhkOcSvUTC2dO9mBAF+e+kd2eUQ7Nvo0Z5o0q8Pfn3hbUkSwlBKDHKD8GB7Z7DHf6RY3wOdnxbPTqgziS2QH13HvIkKzRsFbXbj4mXMefo1nNyq/O+cTm+9gHp9uviMnVsAAG6KIMDvr74nJDHlWqm6NXDPe69i55yFWP9NaElpHQCQ61XpdjoAIO0jvUU28ABvoadOnSoC1WCp7WRuZ8AUFxcHBsI3brhqDJk2Hio93397qampYpyxY8fK3jnXRgWBQKYmKA82cTACQ3d7BukPP/ww1q6VJ48WLIB1j6fGF+6+UlrzDHDfffdd8Y9SI+gyd+5c3HbbbUG7RgMACCadGC4AQN8xs4BglxojGDZu3DhNg3+m+P/2w1e4fOGsZ0lM42fwH1/cJVXlbwQBGHCcPOxisuetYvkqNdGh92OIicujZmsB+9iOTYbt0HjAadNszGADuQK2CaBkm+YWiZIGYyyslK4r2V2T5VKdwHZ4AihRqETiTtXkCmre3eNrD6CoWrmsTkL2r/r/wVQkdN18sMHItcFbe4fd7hOw79u+UZDzuVU53PX+sXF5cOroQfEepya7/n6UQ9wnazMKGylhg/cfmgFy9U53YvZQl/RvMIsUACDSyOcuwpI3PpG8iVboFhEY3/fRSOQtFrh+3Xu8y8dO4a8PJmD/n6tDTkMm/jueewq1unYQJIWzhowICwBgEL749Q+RuEAZVw4X6S6NIBfEotc+UHV+4dw0h5owlISiTz+nUwSqKz/9WunxBlQ2yE0AAB1iS04ByT6lMi3cWRrkSeDtvxQvBsfWAQDFj1zQDjoAoJ0v9ZEi6IHp06eLG/xQde1K6sOlljp79mz06tVLqpnn81A381oHoqHKAFgn3rlzZ9n1/48//rgghwvGrK+GFJFOkZumH84ttxRxoRZ+5zNF7gNK7zGDgfW0zCwhzwLLEAYMGIB27dplek7CAQBI3rhjxw6heCCXx8F7AX379hXgQTCeC9kPtVdD79t8BvEFCheFNTYWzdt3QUxsHiEBeOa46zauUs26Qj7MHeAL9ucDewTTeMXqdVCucnVlbP8yFiyyAIRk3j4ZrcNsYowRsnTmUvK/H+TO6Li0HmmJL4H70coE+V/dcTDmDY8A0plyArbDE2E/v1Q1073sPRmtMBVqBkvFZyRr3v3H5O1/WuIIOO3XZE+XJQ35HFV8BuayfRVPf/roISyb9yMIyrnJ/bzBNd7gz/9uAk4fOyTGNhqNaH1PLxdBn9OJZfN+QuLmdZ556zVvIz6PtjEI/O2Vd2VJwrnXVqVdK3R6+7+48O8RTO83POSSIwYAsJQ83Ymd8xZh6dtjJCXl5PqVoAZLBoKR1wUah+s4t/8gds1djCN/b8KFg0cFKMGgv0zD2qh1XwcktGoKS1ys6J586UrYAADHuXjoGH5/5V3ZsoLsU7RKArp8OBLFqldyMfGrBAA41rXTZwWTv5Kb5lDnQH+1fWkoatzTDgZjZoJo/75qQQje/rd/7T+iJMRtuQ0AcO8r6fxFQdy5d8kKnN93SGTMmGOsKFmnBqq2vx3VO7VB/pI3CRF1AEDuN4U27XQAQBs/6qNE0AOs9Wf6PINbBmQvv/yyIKxjEPbhhx96Uv25BDn1+HKWqpRJPxRBn1bp/+51hwIbPv30Uzz//PNytijazJo1Cz179gzYnj8sOR7T7ZXaV199JRQPpIj6OK7aQF2KFFHtuO698lnj/ikJKEd1wNtH4QAAfNYJ8qgJ/p966ilBSMnSC62Mt4tLfpmCg4nbRSDRtG1nNLmjo6gjXvfnAuz8Z7XnptE9p1b1/Ur2YDv6NWyHv4xOFkCB+ohtMDmzDrySBQdoG4nbayUyeoGWT2k7ceN/YWXkeRZMeWAu2h6WhMFhSRVGjRhS7XmrDf6dTmxatRQblv+e6Z3zf/eO7NuNP2Z9B7vNlRVTqGhxdH/8GVGvT/nNeVM/F5+R3Z8AAN/trLCrJ88IaTipW2zeFpJV//ZnBsCaL48s4rRIAgBuX/EWft1X05C4YKlqIKBs43poMbgvKrRoLCv4DOectAIAuAYSEvLs9i4OrTjEs6t9Xwe0fv4p5C3iksoNFwDgGCQF3PfHSqz/+kdJToNgPmPKf4OHuonyCPfa5PqXqgQEIY6u3yK3S0ByxdwKAMh2SkZDHQBQ6rHw2usAQHj+03tHwQPeQS1T81n77Q7INm3ahGHDhmH9+vViJXLq8eUs2eFw4K233sKoUaPkNA86r5bp/+6FMD2ct88VK1b0WRtLHlhvT0k6ORZsHHffK1euiCB+5syZcobztJEa138w+pq3+aNHj1Y0j5R6QbgAAFUbPvjgA1FSotTCAQCUzuVuz7R/cl9oGfxz7FNHDnq0wJku3POJ4XDCiT9+mSokwgKZJSYG9z48EGUqhnfrrMQXvKEWXAA35GlMKxk7U1tTHKyVX4K5VGDwTO3YkahfVwsAkEjPdmgcHJfXC537SJrBnA+m4p1hSRiqSS18NEtCFPvFFAdLhUGq1CQO7t7mCerJzl+1rqtOef+OzaDsH42BfLvuD6NKnUZYNONbjxoHwVhvKT9Kd5LAk+9qVhtvsanlvm/JShz4ay3O7T0obrHdt4W8Kax+953iVju7GskBKfN2cssuHPtnK1gnfvnoyUw8AQXLlkKewgVRonZ1lG/eEGUa1EG+YvGaZ0UF85NcKb1QHADeY3tnIBxctR4XD7qIX3l2xapXRqXWzVCra0cUKlsyYnvkGq6ePC2yERhMn9m1F6lJNzxrca+XayJ3RN5i8SjXtIEotyhes6rPbbzS54tlNic27xTP7onNOwQvhTfBIM+bGR289WbmQ+n6tRCfUD7iQI/SfWR1exJkLv2/z7D9lwUhl6KXAGh3UjoAoJ0v9ZEi4AH/AJoBDlOyvY23pUx7dt+Yrl69OqSkndxlKk1/D7S2Q4cOCck6N0Ahd26pdoFu7pXW/48YMUIAHExrD2R79uzB/fffL9LRlZgUUWGgsf744w8hXajUQhEYhgMAyOEYCLXWrAAAWKJAsKZJkyZK3Riy/e5Nf2P5vJvEPNaYWNjttqA3kO7B2nZ7CLUat9B0LVKD2Q59BtuxKRoS6AWf0VS4BWLqjtcsC0CUMVDS8EZodm4pH/h/rhQASL+6FbZDn8NxZQvgtCudTlF71sCbStwHa8JQwKQdJwR5ClwlIS7uiexi3K+l0nOq+BiYibNg2kQcP+gqc6nVpCXadn1Q/PeO9auwetFszzuZUL0O7n1kYKZ6f7L+d+03DIWKBJbBzS5+0tcR2AO8Nf974vceAIHAQdGqFRGTP5/Ql7fmiRP/HSqFnQHyz0/8V5K7oGn/B3DnfwdFLGjXzzj3eICgx/zhb8IcG4MCpYqLZ7JAmZIoULK44LJgZoU1X96QQItcYsWSdaqj18T3kCc+Ahw8uedIZO1EBwBkuUlvlFUeIKs/g/vffvtNLCEQs7l3oMfa8xkzZoDKAOEa56b++pw5c2QNNXToUFF7HRvrqrWjKeESuOuuu7B7926cOnVKcr5A5HNKgmjennNfnDOYkam/TZs2kmvxbxAICJEaJBJgQzgAAJ85SkbST2osKwAArpNElCT/K1CggJplB+yzZ8t6LJv7o6fW2L8RU4vv6v4Ibly/6rmdtFit6Pzgkz7SgJotKMRAzAJI2T4YzuTg8oNarcNgygtr9TdhKqYcuAq0hvQrm5G663k4bZe0WqIYx2AuAGutj2Aq3CzkuNSZtx39FunXdgJOh6Zr8B/MYC0Kc6nesJTrp2ng7z1PNEtC5DjLmCcBliqvgMCRGrt66QJmfzMGVOKgtezUHQ1bufhHbKmpmDtlnEedw0P6Fxsn6v35DpN8s1XnHihcVDtVEDX70Puo94CctHnekPb6YrQIwvyNKfN/vjsO237+VXIR5CJo3Df6vBCSC9MbZDsPEACYOfBlsJwnlN096kVQhhKGzBwLLCNZ8OI7ksAUOUDuff9VWPNqBxhnO4dGaUE6ABAlR+vTqPNASkqKqEGfMGGCZwDvOmfWqTMdniRtzACQIrVTugrKqHFsOeZfk66EQZ83zlOmTBEp3HIAh0Bp9kyhJ3GcHJPDlaCWu2DJkiXo0KGDnGV42pw7d06oFyxdulRRv1CBejgAgJQ0otQiswoAIGDx/fffC6BMK0u6ekUEFyQc8zYG+be1vQf1Wtwp0o4P7NyCpbO/F4zklPljvXFWpBenHXgf9pPTo5MFEN8SMXW/0MTV9tNzkbZ/NJCeosl4nkFYb175BZhLPxBwXPuZX2Fn4C9KJ9K1ndtnNAMMMcVhLvsoLJRRNATOPNJsAU4HUncMg+PS35oNqWogShjG3wFr9ddllTdcOn8GKxf8glNHDyFP3nxodXcPVK7dAP4AgP87tvK3X0QmAK1c5Rro+tgQ8UP7+pVLSE1JRpESpVUtX++UfTwgBwDgaimr1vq5p1C6QW1YYmMEYeHl4yexYdJ0yRRr9mdw1furDwSJoG66B6Q8IBcAIN9C6+FPoFrHNiKLhd9PKVeuYc/CZVg1ZpIsWc3W/3kCzQfy7w9pokapdd/qn+sAwK3+BGTD/TNwtlgsHlKiSZMmiVp0b6tbty66du0q5P4YOJOZnSnQDFpJEKiV7dq1C6ytTkxMlBzSvyZdSfp/7969Re3+t99+K5vEz7sMgOAHuRAY/MkxZiowVT8USZ8SQMF7TjUlGGoD5k6dOokzL1Iks2RSOACAGhDD2wdq9yPn7KTatG3bVjwHZcqUkWoq+3MGH8wCoJyfwWgEU4xbdnSBDHnzFxBSZH/O+RFUCyAw0On+AahQrZbs8bVsmJ70L1J3DoMzRTqTJtx5DeaCsNZ4G6Yid4Y7FOwnfkDawTERqbenYoG12us31+h0wH5qtiiXYNYE4Ax7/cEHMAhCP0u5x12cCZEO/L0Wkn49Eam7XsjYYwS3GGRog7UYLBWflp3yT6WMJT9PQVrqTRCIJTcd738cZStW8ykB4Hc3yftuv7sHkq5fxfypE8C6fv55q07dUb9l2+hvWJ8xoh44vnkHZjz+vOQtabiLKN+sIbqNeQuxBdVlwIU7v94/Z3mAQfzsYa8KLoRImg5MaetdHQDQ1p/6aGF64MyZMxgyZAgYxFD2LyYmBrwdZt2/1M042c+ZLaCUsT3UkpWS+Hmnv8+fP1/2Taw7IN+8eTPuu+8+xWUASoLdqlWrilrxevXqhTwt8gO8/rpX0CDzbHM6ACDXP6HckZUAANdF8kKqQQTjd5B5lCGbBQpWjCaTyApo3Lp9liL0afv/D/aTJK+MZGDrco+peCfE1AytZy3H37Z/P4bt+HdymipuY8xXE7GNfhD9bCd+gP34NDhTmdERSf8YwbR3c/kBMJe4T/GaA3Zw3IDt1Ewg3Q5L+QGyxnSc/xNp+97WVFpRcmJjjNgzMy/kchv41/h7z+FO6T+6fzf+nPODD/+GNTZOZN24SQCzQoFD0h85oMGVi+exdc0yUWLB7IqaDZsLxYTsZHLrpMNZMxn7u3z4P1CSUDfdA7I84HRi1WeTsO4r198xkbL699+Hu159BiarJVJT3FLj6gDALXXc2Xuz/prwzzzzjGD85836/v37QVZ23sz6Gz8nizxvtLUM/t3zKKnjJ1BB1QIGXq+88or4bynzJpxTwrzvzXegpP5fbpnErQoAtGzZEj/++KPIKFFrWQ0A1KxZE9OnT5cEedTujzeNv373Ba5fvalXn12Cf+5J3PzufDYjyFW7S3n9SOxmrfmBZI291GiRBAAE2V6xDnCcXw5n2nmppYT3ucEEY/46IkDXIjOCiyE/gf3ET3Bc3Q44bsBc5mFYq7wse52OC6uQtu8tONPOye6jqqHBDFPBhrBUfhHGfKF5aNLT07F93QpsXLEYaSnJyJOvAFJTbsDpBIqVKosLZ0+K2n6a51a/xZ1YvWiO6MfyN29jm4o166Fdt4cQE6fXxyo5v8TN67Dq95lC2tRt9Gftpq1EhgUVF7KLyS0DULve2t06ov3I4YJQUDfdA3I9ILcMQO54/u0KJ5RF97GjULRKgtoh9H5+HtABAP2RyBYe4I+hMWPGZNKc79GjhwiiGYwRIPjuu+/wxRdfCGZ6Bv6sZWeg3bBhQ1ma82o2e/LkSTzyyCP466/QWrcc2x088r9Z07527VrJKblHljkULuzSx/WWPZTqPG3aNDEPgRKCIHKMfbgfKbtVAYBQZQVSPnN/ntUAANcRjoxhqH0yzZ/Bv7cEYFze/GjTpY+oVc4uxoDPfooEnpG85eZuDTAX7wxrTWUylv5+iiQAEJUzcQe/FZ+GsUD4zwHVEOzHporg32kj8Z37HA2inMBSabiibVHWMG3v6+C/NX8mlO7d6cQfs77H/h2bMgXyje/oiObtu8Bb8o8bJdkmeTVYcvNv4jZsWLYQvLU2mc0oVa4imrbtjBJl1YOWipyZixqT42T2pDGCY4EgZq3GLWFPS8U+nk16Olp06IqGt9+F5KTrojSjYHzRLN095QaXjhqDXfMyX4aEuzDK4t330UjB3K6b7gFFHnA6sWPuIix54xPNS1TIHdB1zJuo0Nwle6qbNh7QAQBt/KiPEqYH0tLSQBm71157DT///LPPaKzpHzt2LBo1ypqXnzr1b731lpDMkzI3DwADQLlEbP71+Js2bZJdBsCMgzfeeANUBWBav5QFIg8M1icnkACSG+Kzzz5DnjyZb7yUlEV4+yBcBQCOlR0AAD6LfCbUyCuGeo74Q3jz6qU4lLhdNOOtY6Pb2yMubz6pxy+qnzsu/4O03S+BknCRNtZ6x9T+KKzAN8cCAEYrTIWawVLxGclbb6lz4FkRtCEhojP5eGBSQqMV1krDYSaRoFJzOmA78pXIJnDaXWz64Rg5IExF28Jcrh+MeSpJDsV355+/FqFw0eJYt3SBT62/u3P9Fnfi9s49RVr/ohnf4vBeV10tb6SbtOmE29rdIzmP3kC+Bw4mbseSX6YIf1eu1QB3P9AfKSnJmDd5HM6fPoESZRPQ7fFh2PnPGqxdPBd58xdE63t7ibZZZcmXr2L5++M1BQHIrt7h9eeEZr1uugfUeCDd4cCOWb9j2ejPYU+9mU2jZix3H6pa3DN6BMo1qZelZYXh7CG79tUBgOx6MrfIunjzzxR7Bv4M2IIZMwB4888b/1DEdZFy25o1a9C5c2ehNCBlrL+mhCBJ9KQskN680jIAAgD8h1kRUsYyCXIlWK1WqaZQUlbgPVg0ZQBHjBghgJlAte5qAQB3GUdcnPoUSC0BAAbyjRs3lpWB4n+oJMr8+uuvUbx4ccnzzo0NUhNfguPs4ihszQBz6d6wVn1N9Vw5DgAwxsBU5A5YEobKCn6DOoaEhGcXwn5qJtKv7ZIkQTSY82XIGqqT0xPrIJfAsamwn1kAZ8pJReoHlH805q8FU8nuIvNDDqkh6/P/+Wsxtq9fIdL6LdYY2NJSkb9QvLjRP3P8iCcTgH/WY8Cz4rNTRw/itx++QmryDbFs1qR36/c0ChfTpfxUv2h+Hfdt34g/Z08Df4u07fYQajVuIbIB5n47FteuXAL5F+55ZBAWz/gWZ44fBkkZuzw6WPAELJ/3EwrEF0Xtxi09fAF7t/0jsjeYndHsrntBToZIGJn9j/y9CX9P/B7HN7nAWDVWrFoltHqmPyq1bqbXVqtxoN4nkwcuHzuFdV9NQ+KCpaqBAN76N3m8Dxo80BVxVAzQTXMP6ACA5i7VB5TrAX8JPwY6Xbp0AeuXGXyuWuWSNHIbP3/33XeFLF8kav1DrZsB/RNPPCFJRMgxeMtOVQLyFkiZf/q/u70S+UGWHcgpNaD/SKR41113SS1LfL59+3ZQnUDOPrwHVAIyuPtFAmzIDQAAz4wlIe3bt0f//v2xfPlyWWfn3eirr74SKhpZAZwpXqzGHRyX1iMtkVkAN7kKNJ7CMxwl7mLqjAUJ99RYJFUA1KwnaB9THpiLtoclYbBg91dr6Ve3wnZ0CtIvb4DTkSR7GM4ZW+8LGOK0SXenWoT99GykX9mC9OQjArLmWCoAACAASURBVBzwNmZ3GGJKwliwIUzxt8OYX4U0mtOJJb9Mxf6dmz1DM2Om5xPDUahIsUyfubMASAjg3Y+ymu26PYwqdRrK9pfeMLQHvIN9qpu07/koNiz/XUgq8jdKldoNUb/lnVjw/UQhp+jOCGCAP2/K50i5kST+rEOvvjhxeL8Aeii9WKhIcfR44lnB7RBRczpx/dxFnN61F6e2J+Lk1l1IvnQFFw4ezZSKHV+pPOIKFUDJOjVQplEdlGlQB/mKxes3qxE9oFt3cJarnN1zAKe378GJLTtw9dRZXD56MpPcX96i8ShQqjj4fJaqWxNUoWDNP0tydIucB3QAIHK+1UeW8MDhw4fx6KOPgrfrNGrYM9WewT3r/Rns8x9/Y80/2zI4iqYpCcrlrou31//73/8yBWdqg+9Q8zKIJIcCsw7k2Pnz58F0+EWLFslp7mmjpMyAnVhiQf4CORkT3gvh+ZMUsnnz5gHXl9MBAO5vwoQJguOBwTtlIqmModS8ySKV9s0N7VN3/kfUkUfcDEaYSz+oiJzOe01Me0/bPxpIvykBF/E1K5iAN++m4p3Fjb/BEq+g582mDLapQuA4uyiDjFA5P4OxYAPENpiqav6s7HTu1DEh1ceAkRabJy+6Pf60uGEO9FnXfkNRrFQ58dnvP3yNCtVro1m7e7NdqU1W+lSruXduWIXVi+Z6lBTc45JM8d5HBuLIvt3YtNJVc0+uhdvadsaG5Qvxz/KFnj+LiYnFmsVzPZkcBA7a93o0WxEIauUvfRzdA7oHcr4HdAAg559hjt2B/63v1KlT8dhjj3n2E4p8L1IEZ6GcuWvXLvTp0weJiYma+NzNF0COA39jqcGwYcOEnrtW5s81IDUubz+UkAt6j6fk1lltoM5yEPqnaNHApExqx80OJQDx8fEYP348HnjgAQ84dOrUKfF+LF26VOroMn1OeUyeJWU1bzVznFuCtL1vKrplVusjQ1x5xNabqOpmPP3KZqTueh5O2yW100ekn1AQoKRdwlDZknY+C8mQ7nOc+Q3pSfsBpyOsdZpL9YK1mnJ50rAm1aKz04ll834CGefdVrNRc8HaT/P/rGqdRujYp5+4nWV9Osn+dIucBy6dP4O1i+fhxKH9cDjsAny5497eotxi3pTxIv0/JjYOXfoORpHipTF3yjicPXHUA+RcOncaaxbNFTKCbitVvhK69hsGsyW0igDLD6gEQVBIN90Dugd0D0TDAzoAEA0v63ME9MCMGTPw4IMPej4jaR5v2UuUcNU3uuuot2zZguTkZJ/6+0C185F2M9fA9HauUQuTCmC1zDhQ668NGzage/fuYPCpxJgFMHnyZFHOEcr8pR+VzCEFaORUAIB8F5988glYHuKftk+1CKbzKzWeP2UB77jjDqVdc0X71B1D4LgorcgR9mYNRhdDfcX/KB6Kt+Mp2wfCmXxUcd9IdDBYi8Jcqjcs5fqpCvydKSeQtv8dOK5syZRWr3q9xlhYq46AuWR31UN4dyQpH9O9Y/PkQ7MokOtdOncG86Z+DjLP09w3zAwUvT/je1+mYlV0emAAYrOJpF9K8g0PMZ5a5zPboVv/Z2TtKdrzBdsTA/O5k8cJ1ROj0YgqdRrBGhuH3ZvWgqRnpRMqo+tjw3DtykXMmTQWN65fFYE8eR4I8FSoWktwBSRdu4r8hQqjdpNWqF6/iU9mAIkeF/88RfRjdgH7ZVeL9juTXf2gr0v3QE73gA4A5PQTzMHrD8R2T8Zy3lQycKQWO28umQJN2boXX3wR69ev9+yYQRID8mgaCQt79eqlyZTB0v/dg2tZBqCW2Z4BOrMtpkyZonjPzGwgiFG7duCaWQIqJEx88803FY/N5+OXX34JOjYHzKkAAJn7e/bsGbBm/+zZs3jqqacwf/58xT5j9grPwy03qXiAHNzBcXYhUveNAhTUmqvdrjFPAmLqTlCVBZC6fSDIW5B1ZhDrJohhLtVTFsFdsLVGgtPAEFsKMXXGw5i3clguYhCzftlv2LNlg0j79tTchzWqvM4blv2OjSsWe1LFWXd+9wMDxA0/PzuwawtadeqBClVrZqva7GgH5NGeL9TpBSsRIFDTqlN31G/ZVgACf82fIc61VpOWaNv1QUH0+Ov3X+DUkYMi4GcmAAEF8gK079UXZStVE9Me2LkZaxbPE+ABM0KqN7hN3sMUxVZZ+c5EcZv6VLoHbhkP6ADALXPU2W+jqampov6dN7mhbOjQoaLNvn37RMaAOwWf/ABkgY+mUaqQgIQc0r1Q6wqV/u/uF07w7T8368dJYqjGVq5cKfyuNAuAczGVnZwNBHBKliwpblCockD/Ub5v8WJ1DO08+5deeikg+797jzkVAFi9ejUClYW496VWnpH9WTLBs7jlCAGdDqRse0IQvUXcDBZYEgbBUv4pxVPZDo+H7eg3gDNdcd/wOhhB4MJcfgDMJe4Lb6iM3mmJr8J+9jdNxnIPYipyJ2LqfKZ6TP8gxj1QNAEA3v4zffzy+bNiegaFne7vDwIBTAU3GgzZKvB3+yjaAXm055N6qJKTruHogT2Cg2HnhtU4tGeH+G/yOBQpXgoLpn2JI/t3w2K1ovODT6JclRoi2HdnDxQrXU6oB6z+fZYgg3STCaalpGDd0l9RqVZ9oSzAjA+CBf5GYkGDwehRG5Bar1afZ4d3Rqu96OPoHtA9cNMDOgCgPw1Z6oEzZ87gmWeeEbe5gYyBMoMWlgdcvXoVrM9mKrNSRnutNknCOhIV8vY+HJNK/3ePrTbl23tt4ZLA2e12ITMYiJAxHB+o7du2bVvxTJQpE5qBPLcCAOFkARBYmDZtGhISEtS6P8f2s5+ahbQD7wPpqRHfgzFvNcTU/xqsn1di0eQrcK3LCGO+6rCUHwBTsY5KlhqyLdP/U7YP1racwRgjCBbJAaDUGMSsXjgb/+7elonojWNFEwDgfFtW/4m//5gvbovJ7M9bZKaGZ2eLdkAe7fmU+J5ZI0f2J+LC6RNo1LoDbLY0T3kEQYHu/Z9BfHEX2S5lAVf8OgO2tDSYLVbUbtoKtZu0xPXLl1A6oQr+3b3VI0NI4sBOD/QPuJQ/5/yAvVs3oEDhomjX/SHRN5KW3d6ZSO5VH1v3wK3oAR0AuBVPPZvtmZJ5ZID/6KOPMq2MmvUsA6AywIoVK9CvXz/wFp5kaOPGjUOBAhGW2AngK6oWdO7c2YeTQKlLpdL/3eNpQTz47LPPilT7cAjgCNQQfJk3b57SrWranvXxJIts06aN5Li5FQDgxsMpReGzx6yMaEtpSh5YpBswC2Brf6Rf3RbpmQBmAVQcBku5wD/mgy2AcoWpXOONg1FYowmW8k/AkjBM87lsxybDdmg84LRpNrYaUEUqiHEvLtoAAINbysqVKFtB1HyTCyC7W7QD8mjPF5b/nU78Met77N+xSYA6TPFnIJ+46W+R5l+wSDGsXTIPp48eEp/z3Lv0HYLY2DgsmjFZgADMjrur56OoVrcxtq1bga1rl4sMt3rN24jsgHmTP8flC2eRv2BhdB/wLAoULhLWkoN1zq7vTEQ2qw+qe+AW9oAOANzCh5+dts7Ux927d4PEgCSeq1Gjhkg7r1evnmBDpxTdtm3bQLCAN9o//fSTJMFcpPZ36dIlkU4/Z84cVVMoyV7QogyAQXvXrl1VrdW7E0svqEXvzcMQ9qAKBqDfJk6ciIceekhWCntuBgDCeQYJopBnoEmTJgq8nzuaRqIuPZhnqBcvuAAUZgGk7f8/2E/OBKBcIk/pKRliyyKmztiwa+q953XaLiJ1+1CkX9dGLUWMrZBckWn2DLiC3fj7+ynaAIDSc8oO7aMdkEd7vrB97HTi2L97sXvz30K14fbOPbFg2kRB7liqQiV0fWyoCOrX//mb4Hvo2OdxIQE599uxuHblEgoVKY4eTzwrygu8OSJYrsVsAqoM8HdS5VoNcDezBFgqoqHp74yGztSH0j2QAzygAwA54JBu1SUy+GXauXfqeSiG9Gj66dNPP8Xzzz+vasr27dvju+++A5nZ5Vg4ZQBK55Jaz86dOwULfbRBAAb/fA4GDx4s++Y6NwMAPCcCOyR3pGSkUsvKDBqla9Wyvbhh3/YU0pP2aTls4LGMVlgrDYe5zCOK5opuGYABoq6+9sdhEf55b5DM//ZTMzXlMZArr6g0iHGvWwcApB/RaAfk0Z5P2gPKWxw/uA9LZ30vpAGpHOBMTxfEgKzzZwbA5fNnsGzujyKwr9GwmVCimD3pM1y7fFHwAFSqWQ+UJzx/6riYnFkC7bo/rClJoP7OKD9XvYfugdzgAR0AyA2nmAv3wKCGBIFM83dbIG30rNp6OKn5I0eOFDX1TO+TY+HMJbfUQM463G32798vlAGWLFmipJvqtjx3PgfMCOEPILmW2wEAZgGwLCMYf0YoP3lza8j1Z25pF4n09GC+MRaoj9gGk5UF19EsVeDCDSaYS98Pa5VXwj5i27FvYTs8UVueBYMJlnIDYKn4dND1MYhhjf/BPduFNJtS0wEAaY9FOyCP9nzSHlDXgnwBe7dtxK6NawTxI8s9WPZRo35TLPjhK0Ec6CaCJBCw5JcpIoOgev2maN/zUZFVsHD6N4JDIH+hePR84j+Iic2DPVvXgwAD5Qar1m0sSAeV/P2ovzPqzlPvpXsgt3hABwByy0nmsn1QIYDM9a+//rpI+2/dujXIB9CiRQtZ6d+Rdgcl7ChBSFk1JaYk/d89rtq5mGEwd+5c3Hab9pJCBGh4HgzM1dxAy/VZly5dBOFigwYN5HbxtMvtAAA3Gk4WgFwyRcWOz+YdRIq6yAI4EPmVqiSuiyZIIZxgMGeAAC+r9olQMDg2Vdvgn7ee+Woiph5LKeIDru3Eof34/advBOO6WtMBAGnPRTsgj/Z80h7QtgXr+edMGiuk/woXK4EeA57FoT07sXzeT2Kitt0eQq3GLQTxn3eWQMuOXYXiwNkTR30WlDd/QR9pwVCr1d8Zbc9SH033QE70gA4A5MRTu4XWnJaWBgbAJPvLbtJlaojY1Kbkq5F+6927twBRChYsGJEnhmRG27dvx/vvvy84GbS0unXrConHnj17qiYvvBUAACpjUEWDJSVqjOSQLGWRm42iZo7s2Md26HPwthpO5bfFSvdjLNgQsfUnKcoCiGqpgntDBhNMRdshpvrbgEk+KR0Z/6mu4Li4WnN/GswFYK3+BkxF2wd1+7EDezw3pErPxt1eBwCkPRftgDza80l7QPsWvIXftWmtIAZk+r/3s1yucg00vqMDVv0+CxfOnPTwBlw8ewoblv0u+rBNi45dsWP9SuzZsh75ChYWQAIzBUKZ/s5of5b6iLoHcpoHdAAgp52Yvt5s4wGqETz88MNC016uKU3/d4+rJphl8E+ywkgbf4js2bMHBCkoMUe/qDFmR/DG//HHHxcZH3FxcWqG8fRR4zN2Zlo9OR7Cmf/ChQt45JFHsHjxYsV7WL16NSjXJ9dYikGwR00mRs2aNYWsJsk2o2qOG3Bc2wU47RlSdFWD3vBGYl0RkakLtlBTXsRUGwlT8c6KtmI7+jVsh7/UlElfzgIM1mKw/H97XwIdVZWt/d0aMydMgYQECIQ5zCoKOCuDAwK2syKobas4dP/2b7fv7/e6fa9X93t29+t2oLXtVnHGoREUBWkRFUVBmecxQEICISFhCqnx/mufUJgUVfeec++tSlXlnLVcInWGfb5zb1n7O3t/u+dP4CiYpklaUCSFb/+LCBz8EKr/KM/UYn04UxOkMyMGq9He8XbI472eUVysHEfpAkvefQXl2zYyB79loyiByXc+gH+99yqq9u5mH5GjP+S8C5GVm8ciB/w+H9MIID0BrSbfGStPTc4lEUhOBCQBkJznJq2WCCQkApTDWFFRgTVr1mD16tVYt24dqqqqsHbt2lb29u/fHyToWFpaipEjR2LUqFGgvzPjdCckIO3cKLWpGoHaTxE48jWCp/ZD9dUDAQrVjqRwrwD2dNjcXWHLLmMOs73D+UI35yJw+8qfgq9ijqVidVE5gI5j4B7ynIh5iGuqQgTLFHsmbNmDYMs7F7ac0wQRETf1qxA8tq65VGHQK7Qn/s784oTSmeFHNZl6tkcCgJ2PqqKmqgKHKveyW/8VnyyAp+kUBp0zBmPHX4f5Lz+Dw9WV7La/Y343Rgb4fT+8h6HUAUkAJNPTLm2VCMQfAUkAxB9zuaJEQCIgEUhNBAKN8B9egsChhQie2AbVf8JcOTt7Buw5Q+HofgtTq7eyBU/uhmfTLBBJEetGzrSr/29g7zJeaKl4li0UMizGnZtLKD7LFRUiCYAYH0YbTd9uCYAwvI/V12Hrmm/Qs99gdCsuwbIP5mLL9yuQ27ELptz1EDKycljqAKUBHDqwD+N/dCcTBJQEQBs9uHJZiUCSICAJgCQ5KGmmREAiIBFISATUAAJ1y+CrfBPB45ssF4Fr3rMNSnoRnD3uhqPbFMtgoNx1f9Xc+EQBULm9sqfEbFcD8GychUD9N2Ljkri3iPNP25QEQBIftobpkgCIDM7RI7X46PW/sfKAVAHAZrcjPSMTIy+8Ev2GjoLd7gAURRIAqflayF1JBCxDQBIAlkEpJ5IISAQkAu0HAcqj9+17AYHaZbHJAY8IpQJbRgmcvX8Ke6eLTYMdPLEVnk0PQ/XUmJ5LbwLFmQfXwCdh76Cdnxs+T6DhO3i3PMZSAlK7KbDljYJ70B+4bv5DWEgCIDWfCkkARD9Xn8eDjauWY9N3X+HE0XrWsbBXKS6+9kZ06NxV94GQ74wuRLKDRCDlEZAEQMofsdygREAiIBGwDgHK/yYV/cCx9THMAdexl8rW5V8FV9/HhRTrI83q3flb+KveM5eqwAmvPX8C3AOf5Oz9Q7e2EgQUNtToAIMVCGi5VHBmyNmt3LOd7aX+8CE01B1GIOCPWNrQlZbObnnzOnVh5eMo3LuwZykysrKNop+Q45KFACDdG1Lpr9i1FQcr9oJU+r2eJpa3HwycXWUkdH5ZObksjL9bjxIU9uzD8vntDmdcziLp3hlVRcORWlTu3o6DFeWgtAh6R1Q1CM+pxrMEE0MgEp4udxr7T3pfcjp0YmkU3Xv3ZdjbbLa44C0XkQgkIgKSAEjEU5E2SQQkAhKBBEOAwtB9e59rDvOPQ/k8nu3bMnrD1f+JH0TqeAaF9SFCw7P551C9hw2MFhtCtexdg56EPe9csYGUCrD5UQTqPo8LUSFmnMne9nQ4i+6Es9f9mhNtWf3NmRrpJlc0NLxH6UBcO13bRpGJqQTcum+WYdemtTh5rCGqE8M7Z1p6BisLN3zsZcgvLNYNA+edN9Qv3g55vNcTwYPU+rev/x6bv/8atQcPRHT0ReajvlTmmIT9SMF/8KgxyMwxX743md8ZIlb27diMDd9+ger95SDMrWxEDhSV9MU5F09At+Jelr8vVtoq55IIxAIBSQDEAlU5p0RAIiARSBEEmh3/2Qge2wwgmHC7otB6Z++fmdIG8G59HP6aRXFwrhU4CqbC1e/XwjiyqgAbH0SQyiemSLNl9IKz9Jewd7hAd0fJ7Myc2Zyqomrfbnz9yXwcrqow7fRHAy0zOxcjxl2OsnPHWnarHG+HPN7r6T6AAE6dPIFVyz7GtrWrWinv84wV6UNkQJfCYoydMIVFB+jl9EebOxnfGXL0N6xcjtVfLmG3+/FoeZ3zcfmU21g0hmwSgfaCgCQA2stJy31KBCQCEgEBBIIntsO3+w8IHF0LqH6BkW3Q1eaGs5hukWcZWjxQvxLerZRn32BovMggxZ0Pd9nTsGUNFBnG+jLNgs2PgvQXkroZSOFIRmem5RmRaBvVaj+4vzxmjn/4M0FEwLhJU1E6eIRhJzI0Z7wd8nivp/U+kVP67dKPsGnVVzF1/MNtICKAnFIq7ceT2x8+PtneGXo3Pp33Oo4eiX00ViSsB587FuMmTrWMNEvq72hpfMojIAmAlD9iuUGJgERAIiCAQKAR3t1/gv/QhzFS9BewRaSrzQVn91tZNICR5tn6GAI1nxgZKjhGgaPwR3D1/ZXguObugdql8O74bZKKAhoXcUw2Z+bM4aoq1n/7BVYuXQif94d67YYO38AgciIpfeHKH02HOz3DwAzNQ+LtkMd7vWjAUH7/knfm4Mjhg4axMzvQ6XJh9OXXYNj5FwsROUnzzqgqu/VfsWSB5aH+otiTmOLEm2YiPTO1NDVEcZD9Ux8BSQCk/hnLHUoEJAISAS4EAnVfgErjJe0NM0UC9LwPzh53ce23ZSfKr/du+4+4VDRQ0grgLpsNW2YfYTsZCVC3HN4dT8RFt8CQgREGKY5cOLrfAmfPewHFLjxt0jgzLXZGau1Ut33XpjVxu/WPBmx2XkdMuuVudCkoFsa+vRIAdG6ff/hO3ELRtQ6GiJyBoy7ARVddz31DnSzvzMaVy/HV4nmWaCkYerjDBkkSwAoU5RyJjoAkABL9hFLAPv2wVXM3YikAkdxCO0TAV/EyfOWzATWyuBErG9fvP2DvfHns0aFb/52/h7/m48QP94+GhuKAvdNFcPX7d6Eyci2n82y8H4EjK2KPt2KDs3gGnCWPGF4reGwDPNv+DeqpCsNzxGWgzQ1H12vh6vOoqYoNyeLMhDCl/OVP3pmDit3b4gIzzyJ0qzn+hjtR1LsfT/dWfeJ9Ix/v9cIB2bSKnNL5bX4j3dIuIgFKBgxhZ8hTMSAZ3pl9O7ewCAuqnJBIbej5F+HCSdcLRVwkkv3SFomAHgKGCAD/gTfg3fMXoRJQtqwBSBv1tp497f5zI9jy3CY1rb4JwRNiP0ScRdPhpB9tZhpTr/4Z6GYx6u92g/WxzZglx0oE2hoBumVv2nAf1FP7o5pCeeLuoX817NDy7JEcSbpNDp7cHQcRPB6LxPso7q5wlT4Ge+crxAe3GBE4vATe7b+BGjhpah6ewUp6D6QNfR5KWnee7hH70DPk3f5rBBpWJ55Ao80Ne6dL4Or9iKk9hjaeDM5MyFbKGSfnv3zbRsNnG6uBWTl5rJpBx/wCoSXi7ZDHe72WYGxd8y2Wf/xem6Rs6B0KkQBDz7+Y5arriQMm+jtDlTDmz3kGDbU1etuO++cOpxNXXj8dvQcNi/vackGJQDwQkARAPFAWWCPVCACe+tX2jmPgHvKcAEqyq0QgNRDQr0FvXDWeByH/wfnw7flzXMTveOwR7mNATE5zDSIsN84CVT6IeVPscBbfBWfJg+aWUgOsPKPvwOtA4JS5uawYbc+AveOFljn+SUcAqCqWvPsKdm5aYwWaMZmjS0ERIwFE8pzj7ZDHe70Q0NX79+CjN15IiLD/aIdvs9sxbuI0DBl9oebzkegEwKrPPsb3X3zS5ukx0UDs3K07rpv5EKjEpmwSgVRDQBIACXaiqUQAcNXXtrnhKv0FHAXXJ9hJSHMkArFHgEt93p4Jd79/hz1/kqUGsRSEfX9LDKdReGfGxeT0lvJXz4N395NxwcWWWQr3sL9bEuFBVRu8O38Hiuhoi3KNlONvzx8PZ68HLNlP+DklujMTsjfR8pmjPe+9Bw7F+BtmwO5w6L0S7PN4O+TxXo/2eOrkcXz46nM4XF3JhUlbdqIKD0TidOpaGNWMRH5nzJ4vpUDQMzxi7GXomN/tTEpE44njqNi1FRtWfmm61CZFW1ApxmFjLm3Lo5ZrSwRigoAkAGICq/FJU4YA4LxJs2X2O/0DOM84aHKkRCCJEeDJO7c6FcC3dzZ8Fa8kl8p/6IwtyimP+sioATStm4ngsfWxf6oUJ5wls+AsnmnZWlS9wb//Hwg27otDSocNSnoRHIU3wNn9NkPifrwbT2RnJrQHUownB/Lk8aO822qzfnSLfPnU29Bv6DlcNph12GgRkRvVeK9H9n39yXysX7EsYW+kww+qb9lIpgcQLRUgkd+ZA+U78dGbL4CEMkWby52G8TfOQM++gzSHVu3dhU//+RqOH60XXeJMf5Fn1vAicqBEoA0QkARAG4CutWSqEAC+ylfhK39GWyfCAiGsBDs+aY5EQBgBf/U/mfI+gho/hChcnErc9fm58PzhA/yVr8HL3k3xH16mFzc1welbf8r173CBqZn0BnOdid4knJ/HigRlREDl6wie3AmoAU5reLopUFydmOCio+gO2DJ68wwy3SeRnRnaXMDvx5J352DPVorAMNdC9d9HjrsC3Uv6wulyMzG6IzUHsfbrz9ga9N9mm4hzE2+HPN7rHa6uwAev/BVNjeb1P5xuNwYMH42BI0b/cDutqswRLd+2CRtXfYmjdYdNEw3kCF9z+30o6Bn5HUzkd4ZEFr9Y+K6hR3jAiNGMvOJpZlM6KEKGImUo2kA2iUAqISAJgAQ7zVQgAEiYyrPxAQQb92qiq7i6wF32F9iyyxLsFKQ5EoH4IcAjBkjWKM6OcA16Eva8cw0b11xD/j+TL+efyvt1v7lZNd9ACTlRwFRfQ/N32PHNokPF+8cgCqClEcHGPfAfeBuBumVQPYeNpQcoDihphbB3GANHwRRQREq8WyI7M4RFxa5tWDT3H6aF4ygv/4ppt6NH3+gYU6TB4rkvoaHOnHiaSIhzvB3yeK9H5Rq3fG+uAghT6R84FJdddwvcWnnjqoota77BV4vmmX5e+gwazurWR4oCSOR3hva+/pvPDX2NXHrdLRg0ip8EprPduvobuNLSYbM1lyDN69QFaRmZ7M85HToht2Nn9uf0rOwzpTLJ+c/KztUVWzS0CTlIItDGCEgCoI0PIHz5VCAA6DbTXzUXUIOa6ErxvwR7+KQ5bYYAOeV066zXSFXdXfaUXreIn+uX4zQ0bYwHKbBl9Yer/3+yf8ez6ZVptNIWW/ZguIdQtYfYpkKpviMI1H6OQMNKqI17oXoORiz7SOSs4urMyFlbx7Gw546MC/FiBFMrHO9hF1yCcZOmGVm+eYyqYvHbL2P3lnXG5wBACv1X3fbjMw6I1mSUZrDw9b+hCjfIsQAAIABJREFU1mS+en73Hpgy4yHQrbVWi7dDHs/1jtXXYf5LT5sKFRdR5w/hbEUJvIysHEy9+2HkdcrnfvYS4Z0xQwD0H3YuI8n0qiBwAyI7SgTaIQKSAEiwQ092AoBL+I8wj/GtV4IdqzRHIqCJAHf5OaOCgJTXvv5uBI+ujdNJKFCcuVAyesOW2QdQHCwdiITq6EYagUZdO0hUztH9Fjh73tsmzieLAlj/YwRP7tC11XQHKYZqGMJEcGboRn7BnGdx6uQJw/swUnbMbHgzGUvrTrhxJnr1147Ei6dDTnbFcz3K+6f8f1VVDZ8fpWpce8d9Z8TouCZSVXy24C1Q2UGjjYiHSybfhEGjxnBPkQjvjBkCgPQrzr1kIkZeeCVsNhv3vmVHiYBE4AcEJAGQYE9DshMA3q2Pw1+zSFd8SkkrgLtsdrNzIJtEoJ0jIOJsUv67e8hsIaeYpxynJUdAJeDyRsPZYwZsOcMjTxloZAKE/qp3QDfSZzcbbDlD4er7b3G/9Q+3JW64AbDlDEPa8JeFztWSM0vySRLBmaG8/BWfzDeFJDngE2+6i1uVP7SYFaHrg84Zg0sn36xpfzwd8ngSAKTdsPD151G5xzjRx0uiRALYCvKodPAITKA0AM6WCO8MvS/03phpVAmhuHQASstGoGtRL1muzwyYcmy7Q0ASAAl25MlMAAQavoN3y2NRftS3BtpMKHOCHZk0RyJgCQLenb+Fv+o9XfIMglEAwZO74dk0C2pTtSV2RpyEKfNfw2rak1YBT2NaIdt+dToqofnmjd36F93efOufAI1Xz8QSU+3pcPV5DI4CE6HolhiSXJO0uTOjqiwUn8K5jTYzQmPV+/YwB9braTK6PLoUFGHKzIdYjnS0lqoEAIX/z/vHX0xVbhARUwzHlwiID16djaq9uw2fH4X/UxoApQPwtDZ/ZwDs2PA9ls57HcGgdqooz35Cfag0YHpmFjp26Yas3Dx0KSxGfmEP5HTsLMkBESBl33aBgCQAEuyYk5kA8O54Av7q9/UdGJsLrt4/hYPKRskmEZAIMAS40wAAiOhncL+XBs9BSesOV+kvYO90sfgMVC5086MIHPkC9txRcPV/AjRfIjVf+VPwVczR1TSxwmYj0R1WrJvMc7S1M3PiaD3mvfgUjjdEimbhQ1bUgWs5q8/rwYI5s3GoUlt0V8sScpqm3f1T5HWOnkeeqgTA/p1bsWjui/D7vHyHFaGXiCp9pEXM3oa709JxzR33oVtxCdce2vqdISOtiHzg2uzpTpQ2QM85EQJFvfszkc08Ev5TFJFpZF+JQMogIAmABDvKZCUAmMDYpoehevRViaX6f4I9dNKchECApQFQ/XnKkddpJBbnGvgk7B1Ga/bk1uTQWzDK50ygb+B/mysFpwagNlVCSe9p0IrYDuOt0mCFFYo9E67+v4G9y3grpmNzhCuBmxa8s8wyayZqa2fmYEU5Fr72PDxNpwxviML/r77NeNTL0vffwLa1Kw2vzxOBkKoEgJlydCHAL77mBpSdd6Fh/OnsPpv/pmENAsqDv3za7eg39BwuG9r6nWFGWiScybXhKJ2ovGbXop4Yev7F6NlvsNQTMAOmHJt0CLQ5AUCOo796PoINqxD0HAIC9D/R0yFBih2KPQtKZgnsnS+Hs+BHgD3DcpAjKSOrQV9rW1qtagPs6SDxFThyWU1kW3pP2HJHwt75Eu4Q2EgbSVYCQOSWjJwW99AXLD/HdjWhGkCg/lsE6r5E8OQ2qE1VTFhNDTRFVPVm2NjSoNgcgM0Nxd0ViqsrbNkDYe98RbvVYqCw+EDtpwgc+Zopoqvew1CDfiAYJZw2hKE9o7ksWvZQ2DtfBlvuCEseP+/Wf4O/5iOOuRQ4Cn8EV99fafblTivgWDG8C93Uuwf/qU1Kwhkw19QQke83UwsJRnfwrCUJAH2UzJAiVoQym1mfdmeFBoFeabVUJQDMiNHpP1nx63HupZNw3qWTuBZMCALAwtKZXJvW6URVMIacdyFGjrtCu4SjFYvJOSQCCYBAmxEAgbov4Nv7HFOFPuPw6wBiqSo0CVEdmAv/wfdBNzxQA9YcB5EWad3hLJrenMspWLM6KQkAUhhfcxuIzNFtig3OHvfA2WtWxK4iYmihCWwZveEe/jJ3CS3f7j/CV/m6fqrC6QVsmf3gHvZ37vkDdcvh3foLqIGTunCwDoRJ8YzmGuc6LVD3OXwVryJ4fBMQ9Oh15/y8WbHd3uVKOHs9oEtgUbk6KvUour4R3Qfe8nhnNqrzfLF+agC+A2/AX/Uu1FOV3N8/0cFUWMk0R8H1cBbfaYqkFHn/lfQeSBv6fNSQ+ZjeXLezfPW46CicfsDo/3OuAf8Jel+saJIA0EfRjANuRa11PedbbwdW2KCHQaoSAB+++hz27+L47aJ3CG38+ZDRF+Kiq2/gsiJRCACKAjBbBYFrwwKdiAigkqCDRpwv0wMEcJNdkw+B+BMAgUZ4d/4e/pqPo99UauKowJY3Cu5Bf9B1VKJN4z84H77yZ9ltX+yaAltGCZylj4HyOnmbiAMQmpNHUb9p9U0IntjGawbrRySGs8+jumNEcpdZiOvA/4G9U/RwOdHbNsWRDdfA38PekSMET4SsCP0gFwzL9e2dDd/+f3DnDPOEcxNR5t35OwSPbbDAYdVwZTlE2IyQNLSinsMabpWRdRR3PtxlT0e9lfYfWgjfnr/E7N2nyAoXvfOdr9B9byJ1IGLHs+mnfPbpaGnEso69ETLHECAJNCiW0RTh27TnT4B74JNn7T7cCetROhBX3nAnFrz8DGoPHmD9wwXJeAiASLegTpcLk26+h6lsh7doDme0MdH6RxNPi+ZsRurf1s6MFTfIZgmAeGAgCYAE+jKKYAp9F1w7/X4uI+PxvHAZAuDUyeMgEuZwNZHxidEourfvkFG4bMotYmUdE8N8aYVEgAuBuBIA5KRRiGuzI2q83iqgwJZTxn7o8ypOMzTUANiN4qGFBskHLkxbdVIcWXCWPARHoXaJndCgZCQARH4YNzuBL4BIi2gtUL8S3q1UTaCBD3DFAWev+1lkgV4TnptNyBduHVrbs+Fe0Dq8zZY7HGnDX4nanRFWe/7MjwfvwtH6KXbYu1wB94DfR41gESVp2FK2NLj6Pg5HtylcFgaOUCTF41D9x7n6UyctcTzC0HfgTVaPPqbNng5nz5/AWcxflqmlPU3r7kTw6DouE7UccdHnkGtBehsECTHeeRO9n4jOidm9RCMFw52wgh69QSJwIec/tG5LR1mLADh6pBbz/vFnNJ6I/o6FOxY8Dm9Lh1avf0ZWNqbd8zPkkiBXBM2CSFi2nL+tnRm9/fE8C5IAOBuleBEOqRIBkKwEAJ18Q20NPnrjBTTU6WtI8bxPVvUpGTAEE26cIUkAqwCV8yQUAnEjAEjgifKPKZTSkqbY4Si8Ea7SX/JNR2rT2x5H4PCn1oX7863MQsdd/f6D6RjotaQjAARv1OmW3j3kWT0YIOIEMcev0yVwlz2lO6/o7XxoQt40AMopb9pwL9RT+3VtYR0UJ5wls6I6i/6qufCVPwPVf4JvPqt66bxfRp0hCpOnd4GnCZ+Vzc3U6GmN8Obd9d+s7rxlqT56GyBbiPgrukOv59m2EklZ/U+ucdGif4QiCbhW+qET77sgOG1SdI91RYUfQFDgyJ/EIptaNhGnKORUahEAvM5PaC5eZztEQHhONbYiGKLNEwo/5yEkCI+WpAGvTVoPmF74u9ZYSQDwv7oi5fJEnvVoFvCsx/sO8O+ybXoW9uqDydNngQQd9VpbvzOR7KNyjIvnvphwkQAkEDhu4lSZDqD3UMnPkw6BuBEAsUCGqckP/iNsOcN1p6eQf1/FS/FzAMIssmUPhnvIX3XzyJONAAgeXQPP5v8D1VevewZ0k85y3Xv/VLevaPgyrw6AKLEQMpT31pPSITzbfwNw5v9rhawHGr6DdwtFQhgvL6ULtEYHvVxkz9bHEKj5RGgJ3nOiSUVvsKOlGARqFsGz47+4z0RoQ1r4uQvgLvuzsEiev/I1eMuf5otUiBJVYeR7hHffjvyr4Rr4O97uCdWP3iUqVRqgFDSbG2kj3xSyL57vZKT/v0VyikLOa7ijH3J+9mxZj2UL3jqzz1D/cCeg5Q1itM/C1wg59OF2hRz0Y0dqsWjuP+DzNkfd6N1ShjvTWpEEoqREKhMAVpSy0yNB4uWQh84pXuulCgHAQ3aEsE1EAoBsCwaD2PDtF1i17GP4PFZpHAl9xZ/V2eVOw6Rb7kFR737mJpKjJQIJhkBSEwDMoSy6Hc4+P9eENdalsLjOVOemNzSHkR/ubakBQLnuJOYI1a8Pg0AIuOgNM48OgBhZEb4dvjQA0VvrqJELFLGycRYC9d/o4xrDHloh9SLaD6JEihHRtYjRBRShQqX1jq2PIUrRp+aNTGk5A0tT2fJzqP5jXDZH2jd/NQGuJX7oJJBuIzhz7LqT4Gv1ewgc+hjBkzvPfFfxfG9GMsoI8WVsc2d/50RztCl8PtpnB8p3RiQARITjtJyLSM5EiABwp2e00icIxyFcM0DEGYtGZBjBWs/51ZrTijJyZlMARM4y2l5GjL0MYyZET8+Kl0MuCQAjT/DZ2h9asyQqARCymSKH6Jne/P0KHKuvNVwe0RiSZ48i5/+a2+/jiq6wak05j0Qg1ggkOQEAdruWNvINTbV9kRz1WAKul+tNaycbAUC3/4HapVywKc4OcA/+X1YukacJ/dDmUH8XIisiGMgT+ix0a60Rsm7EuebBVLSP5pkZcq75SDvSPSCx0Kjl+MI2Ei1CQzQiA4oDVKbS0f022DuQCrCdpS0F6j5j5UpZxRAB/RK9KIpI56Ge2oemDfefXkv/xCJ9rzStuRXB45v1B4v20BEeFJ0uZv3VAPw1i+Cvfg/B41siVqxQHDlwDfojO2+RZkxHRGSFH/qGRwhZSQCIhK6LhtyL9icHuPegYZpkQTiCoWiCtnZmzNZwp32ZISBo/Kpli/DdskXGHrLTo/RIiFQlAETeA1MAx3hwKkQARIKInrt92zdhx8bVqKncx4jOeDeKAiACoKBn73gvLdeTCMQMgaQnAPScSuGc7JhBTene+g5wUhEALP//ltOlHPWB4xEAbDmLaLk5vdtWIec8wnb00gBEnzUtPGJ2g6t/TK176BAroqkaNLktZxjShr+sTdoJ5MGzOaOUaqRyhX4S/uNpig2Ogh/B1ff/Re5NURmbHwWVYhQhAaIpumuZJOLAU9nRtKHPgXRWqIkSCDzQnOmTyASAGkCgbhkr7xigahkB7R+KPBVJomHj2fTI6edACD3xzvRMFt7MtC2oWUkA8FQHCDc4fEy0m/5wYT+aRyu/P+S8/OvdV86UZNOqQtDSrrYmACjC4qM3XzAVstyrfxmuvu1e8efj9IhP3n4ZuzavNTyeB+tUJQDWfv0ZVnwy3zB2NFCPPDE1eQwGt/U7Y2ZLJHpatW83aA9Ve3fhaH0dvE2nzEzJNdYsSce1iOwkEYgjAklPAFAep6vPo3AU3hQRNtGbxDOTKHbYMvuCfrzb80aDcvhZCzSC1Ml9la8heIxu2IL8x0U/nkse1hQGSyYCgMJpPRsfguqp5sKAMBTJuWVl4Ch8u3EP1/xaDrU1omjaaQCit83RBPFEiYQfwGmuR09ik/bOl8CeM+xMTfrg0bVMWM5/eEnE21AtgLWEG43UmtclwgSFJUEkBWlLlDxy1jZEHDWq2NF8Ixy9bOeZ/TZVQbGngSIGFHc3RmYornwoad2gKE7QrTzsGezvbJl9uJ7flp2E7A4rrSmaQiBkXAISAETI0LMdbFgNlVN7g+3ZxF7iFaFDArKObtPg7N38bMdSA6Cl0x5+Kxqp3KDWLX8kAiD8OWsZ7h/qv3Hll1j/DRFszS10yx9p34miAXDiaD3mvfgUjjcY12rJ65SPqXc/jIysHKHXMdozITpJZnYupt3zU+R06BR1aKoSAHu2bsCSd+cg4OdIY4yCzpDRF+Kiq28Qhb3N+iczARAJNCIF6g8fQuWe7ajatweHqypYeUFVNVNtrPVKIiKLbXawcmGJgAACbUAAKLBl9YOjaDocnS9jpvprP4N//4sINpYL3ayxwTo3lEI3gCHgeBS8DeZo66mgJxMBEKijMm2/4P7RrXdDH+m5FUnf0NIBMHJTHckerTQAqi/vq5jD9QxrRROI4tpsp9JcCWHwnzRv1n37/w7f3r8Bqo/7a0JPuE/kjHjeWdEQ62gl09iPY5FQeI2UDG6wLOro2/0n+Cpf5ZstzJEl3YhmDYEYVI7gSLXhM9pcL3pGqEIGc/r9R41NZoIAoAU9G+9H4MgKY2vrjCIij6JRnMV3niHx2PN8qpE7TD6aOGDo73nn4s3nb7ml0Jho+gPUtyUBEIoAOHxgfyvRwGgwaQkWGjkQM7d75Dh+8OpsVO01XuHI4XRiwo0zQZEAoq163x4sfP15eD1NokPP9O9a1AvXzZgFp8sddQ7e50XLCJEw9XitR6Xn3n/xaTSe4NNcibS//O49MGXGQ3C6o+Nn+HBiMDDVCIBIEAX8PtRUVWDzd19j747NIF0BM03k2TWzjhwrEYgXAnEmAKI7KaTO7Nn4oKG8VWfRdDj7PBoRM2HVd70w4BarGMkp13OCk4kAELXV0f3WM6GsvA+40E2bhnNi1Y91LcddJMVAS7tCVEiQsKT53EOpykRHTWiNRELoiaWJOuxkIOVdu4e+ENFW0f1rzSX6/pPj5ex5HxwF0zSJFN7n12g/0e+Wlt+Bou+lqI1tVQWAxFz9B95BoP5rqD5y+k3e7pgkAKyvLqGAcv4dJGzb/baIz1+4U0Sh2w6nm912RXLASRxQK9Sfp+yelhJ/aE2yo3O3IlTvb47WCoWUd+neQ5ewCA8/1xO0C48uSARnxooc/D6DhmPiTTOFy40t+2AutnxvjogaddF4nH/FNZpfBfFyyENGxGu9tiZwRL9/reifCO+MFfvgnYMqCny1eB62rvnWcFQAT1QTrz2yn0QgERCIKwFgyyyFe9jfozopQs5eC/S0CADqRiJeqreGhe8Hj66DqvqgNh1s/js1ANVzkClDq0EfFGcu3GVPc5XuEg35Zo6PTr16Iz/e9Rw0Wrdp9U0Intgm9Mzp4Sp0S0k/CjWImqiGCQrNRQpXN6IoHx2oyGkAQnnXGiHroXWJEAue2MlSTILHNjSXWfSfQPDUvuZn1nuYPc+qGmTPrrPXA3AWz9Q9X9G0CpqQ5/kSJVi0yh+KECnQqa4hIlLZCjybG7a0QihZ/WHPLoOS2Q+2rL66BIvuAXB2EP0eoLQPEtikJjqW06Qz3XiEV0Xn1OpPOf2+fc9D9daZd/pbLmSSAKD3sGn93aD0GnNNAek4UBqLHvEUSQPg6tt+wlT+aw+SQOXZauA8uf6R1Pej/eANTw+IdtvPQxxEu1WLRkxEKiOYCM7MwYpyLHzteXhM5CITETLhxrvQs98g7sfpcHUFPnjlr2hqPMk9Jrwjr8BZvBzykH3xXM8KAqd7SV9cewcpxTuFzuJITTV7drxeD9LSM5DXuSvyOnVBXud85Bf2QEZ2DrKyc4WJIS0jEuGd0bKPQvobTxwHPd/HG+qZ+N/J40fRUHcYPm8Tzr/8Ggwbc6kQzhQR8OFrz4Oikoy07LyOmHb3I8jK7WBkuBwjEUg4BOJHAPA4PU3VaNpwL9RT+4WAMuRYCq3QuvOZm6gjXwmHn6YSAeAVEWoz8WPbV/5Uc2g9Obs6LZIOgNUOUaQ0ABEySCtkXW9/Rj9n9c8r32AaAOqpSiHtCh4CQFSwMVr+tShZo2eb6E26Lr6U8+/IgpJWyIQHqUwikU6U729lE00DaUl8Wf28h+9LV8PBSiBiSWiY+E4KbVH4uW+FjQ22rP5w9rgL9i7juVDTEgHkmiAFO1nhzBT3GYDJ0+837GTRLTKF4Vfu2WEK4aycPFw7/X50zC/QnYeiPoi4OVxN3+fGG2+Js3g65LSbeK5Xd6gKC+Y8i1MnjadNKYoC0gIYO3EabDYb14E01NbgozdeAKUh6DVKz6Cymh27dENWbh6IPKOoG/pzZk4e95q0Tlu/M3S2TSdP4NCBfUw7g3L26d/Hj9azUH293H2jKRdmBB9lCoDeEyo/TzYE4kcA2DPh7v8b3R86Qjm7p9GONQFAzlOg9nOmMN18G2s8/DSVCAARoTIzglsiYeuRlL25ywkqjmbHWIdoiJQGIJL/rxWybtkXCCmi13+LQO2nCDR8B7WpikUOGGl6TjbNySIL1v8YwZP8P4AjvQuiop16CvvBE1vh2fQwVI/+Dywj2LAxJACYVghHp0vh6DHTkigB0Tx+W9YApI16m5kjiqHwvhUHnL3uh7PHPcJDjQyIFaFhpgrAmX0IRiiFnhdbdhnDUEtwMhJWkgA4GxWeNAa9545E8Mjx7tS1MGLXYDAIm6JoEgR7tqzHv/75Kvw+fn2VSItl53bAFdffgcJepVHNJod18dyXuBxHrb3b7HZcPvU29Bt6jh5EcXXI400AQFWx+O2XsXvLOl0ctDoQCVAyYAgumXwz0jOzondVVezbuQXLFsxlN9tm28CR5+Oy627hJrDa8p3ZseF7LJ33OuidMtpEntuWa5iJ9DBbqcPoXuU4iUCsEIgbAaC4C+Ae8gxT1tdqQk7l6YksJQDIcTq6BsG6L9m/1VMVUP2UX2n8y6rlftsvAZAGV9/H4eg2xdCzzB1iHqYDIKJSb+84FsETO5rD6zXb2WkA3GHrOiHrhsA5neYSrF+BwJGvEWyklJcjLDXAisZDANA6IpEa1D9StIZYVImbaUqQsKZW8+54Av7q960NH4+2oM0Fe8dxcPX5OQvrNtrMEACiY43YSFUO0oa/YmSo8JiYEQAcZVl5jOW2T3HAnjsCzpIHYcsZzjP1WX0kAXA2bMfq6zDvH38x7UjRzSqlLXQr7sUWodvIit3bsXPjapZeMfGmu0Bh3tEahRgveutF5tiZbeRIFvXpj1EXXgm67aTb35Co2YZvvkD59k3sv822bsUlmDz9AS7xunjeyNO+4r2eFWKKofNwOF0o6V+GIaMvQueC7s3iiqrKnqnybZuwcdWXOFp3WPemm+d8iTCafOcsljLA29rynaG157/0NMPCTBOJlqF1KGJmwZzZIPLMSBszYQpGjG0WLpdNIpAKCMSPAAirVR0NvHgTAJS/Gaj7AoFj66E27m0O6Td4U8rzQKQSASAisMZTYk0LP+4f2aSz0PFCuIc8y6bjvg09HQ7MnoX6lbpH2TINQCRsXSv3XXfR0x2oTGDzzf5qduOuemuFS/vxrkX9eAkA4dt2WxgpJFj+T686QWiPTGCURSfsEtm2qb6U5uHs/TPDhJdwic0WEQCiY41sNJ5pLCLvvsheiKBJG/oclPSeIsPO6qsb/UKkUN5oOEseYiH/ZpokAM5GzwpHUe9MyKGbdPPd6NF3oGZXEkGkkG6ziuN69ljxOeX+T7rlHlAKAE+zAmeRMOp4r0cO+mcL3mJCccnS6CZ83MRpLPVApFmBrd56Ud8Zi6ItaH0qnznx5ruiRu6EbKTUjn+99yoqdovpYIXGUzTHdTMe1F1HDxP5uUQgkRCIGwHQMkRVC4CYEwBqAP5DH8Jf/R677UXQE9fzSCkCQEBY0CwBIHKT3/Jm2bv13+Cv+Uj3jENOLqV5+PY+p3t73jINQCT/Xy9kPZqhpDvhq3gFQYpKMZGCogtEhA68BAAN5U63OL1Oy7KYtDcS7WOCh7otshhjtGHsVnz7E1A91bozW9bBng5XrweZqrtoEyGVaO6W369GhB5F7aOyk478SXAN/L34UMERlus4nF7fyiiGiGVGbW7YO13EBDqJrJItdgiQ0713+6bYLQCw6IBBoy7QXWPtV0vxzb8+sOR2V3cxgx0owmDo+Rdj3MSp3GHjVjiNCU0AAKCc/A9emW36dtrgsQgPo3SDCTfOEBYepIXa8p2xQoMgBBaJLlK0BT3PHfK7MSFFaiQkWFt9ABtXfskiZvw+rzC+oQF9y0Zi/A13cr8rhheSAyUCcUSg/RAAagC+fS+w2tH0A7mtmiQA9H9ARTsbXmcep/UmbNlDuEUlQ+fCrzfwgwPq2/1H+Cpf1w8xN1BnniISfOVPI3iSymtZk4Yi+uyLEACilTxa3uKLlP9THNnM+WQCfJyN9Du823+NYGNzqbJ4NHZT3v+3sHfit5PsMkMA0HgqqRo4sjymW7QimoXHQKG0EJ4JT/dpST4JDIvYtVWUiT0Djs5XwNnrPlNpIGZtak/jzeT28uJE4b8UBqzXKDT/k3fmoHzbRr2ubfa5EcexPRAAdCAsR/39NxAMGNPMidehUsj/lBkPITMn19CSbfnOkGjm4rdfijlpZwiYsEFpGZmYfOcD6FJQbMV0cg6JQMIg0C4IAPrBT85jcxk8k7WjTR5dKhEA3HnvFEbuyIJr0B+FRa9aws19035aB4D0JjzbfwMEdEokhamB8+4rlAbg3foYX9pARm+4h78Mcgp1mxoAc3wOLdSNRtCdy2QHEQKAlUZbNxPBY+u5Vm3pyPPiThPbcoYhbfjLEWulay4caIR3z18QqFksXMGDa0MROtlyRyBt2ItCtpolAEREKY3ui0UBFEyFq9+vjU+hN1IwLURvujOfh6efcA+M3tFf+RqCTQfg7HmvJUKQFpjUbqaw8kYxGmgDRoxmgnk8jfKNSVSuam/80o547KI+XQqKmOBhemY27xDWr70QAJQK8NXi97Hh2y8SNoqDzo5upHnTNyIddFu/M5SLT1UsrBBBFHqQBTpTpAyVGxzLQfwJTCu7SgQSAoGUJwDYzczGBxE8vtkCwG0gh0XJLIE9ZwSUjF7w7f4DVD9/6ZiUIgA2PYJA3edcuFpBAOjm2rawhJT2lbQiUJkuvRZ+k8kbckxpAJTn7at4EZSXr93EQta9u/4b/qrvHXaCAAAgAElEQVR3rNGjsKWxmva2nKHsJpoiYYIntuvBcuZzIQKAQu8qXoavfDaVBuBYQ4Gz6HbYu02FZ9MsDhyJTbIxBXpnr1kc80fpQmKfdcvgP7iQkRXNUUGxibCIVDVCz3DRPP7wFCtuskzPEL2n2tkRrkFPwp53rsmZIg8XjSjhNUL0meadV/ZrGwR8Hg/mz3kGNQfESgiLWNujdCBznHlbIpIAVOXgqlt/jJwOnXi3caZfuyEAACawuOTdV1gUh15JOmEgTQ4g7YbxN85Az76DTM2UCO/MxpXL8dXieQkbbWEkUsbUocjBEoE4IpDyBIApBXCbG7aMEqbYzOp904/cFvW+jahtt1cCABbduPGG25Pzr9icCDaW675OdLbuIc+d6SeSBkBjA0fX6UYZiDiBgZpF8Oz4L905I26MStK5u8GWMwT2vPNg7zCGifi1bE0C2g00TtRZEtFroPkpF9vRbSq8O38PBJt0zysWoednSn02rIR6YjuCROhw2KJr7OkOjvyr4Rr4O97uEP1uCScAiJBq2nAv1FOxc4hCm6FSdu4hs4UiHHiBMKIJwzO33vcwzxyyT2IhEOvQbbo5nzLzIbjS0rk3Tk4WlQYkfYK2diQLe/ZhjiOVPDTS2hMBQPgQCfDZ/LdYFYi2PrvQeVlx89/y7Nv8nVFVfLv0I6z9emnCkQBUhnPiTTOFI2WMvFtyjESgLRBIaQKA6p97tzwG+nHP3xTYsgfB2eMu2Dtdqvmj1og6td4PTyNz8jhook4f4aVXXtG763/gP/AmH7RhYfZ8g87uRQr9FHKvr+OgkOuqf6sbpaY5dzi6YgdUujnWTi3hDlmnkOf1d4OqU4g0xdUZju63spBsxdkx6lDR0HIjBACN8e78LfxV7+niwuZ3doAtdyQCtUu5thxO2HANMtCJVVugkqANq0D6AcGmKsOkgC17MNJGcr4r9OOTRAu3/Jw7uijS9wq3ZoYBbFoNUexwFt/FyttZ2fwH3oJ3z5+tF2o1oMVh5b7kXLFBINa596Q4PvXuh5GRlSO0Aap3vmb5p/j+i08sKd0ntDgRrHY7hpx3IS648lpDYnGh9dobAUD7prNbufQjrP/m8zY5u5ZnTWUqicChKA6rWkK8M6qKDSuXY8WSBW2OMfs9oijoO2QULrn2Jq7ymFadhZxHIhBvBFKaABARFQsBL3KbZUScKpUIAKE8YyIASh6Go+gO08+4SPlBvcUUVxe4y/4CW3ZZq668aQB687PPKWS9eAacJY/odhdTwm+eju1h8B+5aosbCQ3nIZjCN8ZP1DCBCMDmAgKNuvhQP1fvn8LRnS8XV39CsR60L3/lnGbNB4FyoS0rU/CsKHpOkSIMuEtg8hik04eJHfb7D9g7X27BbGCEi2frL0HRJFa3liU8rZrbynxaUrWmslNUj37A8NEoLh0Am82mayqPDRlZ2Zh2z8+Q27Gz7nzJ2IHC7imv+HB1peXmm8WuvvYQli14Cwf3l8ftRpmE4i6fchu69SgxjUd7JABCoNGZLZ3/BqsSEO9G3wdl547F6MuujolDmijvDOllfPrP19q0AgNFx4ybNBWlg0dIxf94P+hyvbgjkNIEgBElbL1b79AJ0W0lEQD6N9GtzzSVCADRaAVebPXeArEcc+3ZSCvAPfSFszrxpwHoWdt8w+0e/L/slluvkZCYt/xpIMhfsoa3xKZRPQwjBADt07PxfgSOrNDbstDnzY70822uru7d+jj8NYu4Ihxog6I158XeLaWZYOr901ZYimhmCB1ClM4UeeLq9yvTJEAsnX8oTjh7/QTOHj+2Ystn5uBxvo0uSI7nORdPxJDzxmn+KOWxwawTa3QP8RxHDg3lbx8o32mpo+10uTDp5nsYIWO4qSqq9u1mInO11ZWW2heyiW4wczt1wejLrkLvQcO5yCOe/bRnAoDwoWiATauWY/WXS9B44jgPZKb6UORGr/5lGDP+upgTdonyzlBEwqbvvsaa5f+KC8ahA6LvxZEXXsmIFiJcZJMItAcEUpoAMBL2rhsBoAbgr36X1YoXdf7pgUolAkA0TFk0DzraCxg8sRWeTQ9D9Zhk43XE5LjTAHS+KURC1n27/wRf5atC3z08EQDBY+tYjn2z+J9YJQyjBAAJMFKaCIIeof1odRZ6htQAu0lWg01QvUcQPLGF3dqrjXuh+o81/9lzkFVZUIM+KPZ0uAY+CSKF9JqYgw7wkjShdcWia9xw9XkUjsKbzjLbV/4UfBVzTqep6O3K/OeKIwdOsqWbfrm0SKv5q+i79VlD36081tsyS+Ee9nfLVfp5nG8e+6L1CYWlXjbllqg/UHlsaA8EAMNQVbFr81qs+GSBZTeKVA5s/I/uNEcAtDjgY/V12LhqOXZtWouTxxpMkwEUNUIO44ixl6NDl65mHreIY9s7ARAChYgAetc2f/81I5m8Hn3dGt7DIOezU9cC9B92HvoPOwfu0zXteceb6pdA7wxhXHNgHzat+gr7d23FqZP8Qtu8GJCYYveSvhg+5jIWIcMTZcU7t+wnEUgGBCQBcNYp2WDLGQxn0R3NNcZJ9C/QCNITIMX7QN1yqN5aYScqtEwqEQCi+eSEp3vIs5a8Fx4qvVfziam59G7mLUkDoBvHkllwFs/kstUIAUATEwng6H4THPnXnBH9o8oXzc/slyBVeZGQ9ZbGGiUArL6BFhFSNJJKQXu2d7oY7sF/1hW0E302KDSeokB4m0h6ETndzSU2zyYuLCPLeA1nD6ODfXe6Sv8vd6QGEVPenb9jhE2sqjGAcv97/wyO7reI7IarL4/zzTWRRiciAYaefzHGTZwaMRKAx4Z2QwCEOdq7N6/Dgb27QKXHfF4PvE2nznK46cbVnZYOm80OCp3PyslD16Ke6FrUiznUTpfb7BFGHU/OdeWe7cyxrD98CA11hxEI+Jmd4Y1ECO12B/I6dWF2UURCUe/+SIunsxgzJJJv4hPHGhgRQCHsR4/UsjQBOjvPqcaIpE74c0bpOPSMkehcHqXmKKRd1LaNyKlEemfona2tPoCDlXtRU7mPlQ6kd4QuMzxNp6IKCBKhQo6+3eEAaSjQ+0LOfmHPUtB3oWwSgfaMQGoTAGtutaj8n3WPSCoRAIRKkwDGoregWqhbcbtM6vNpw1+JuowVaQCizrPQza91j6XmTKJ7aDmZlTfQornbhrQiFAcchTfCVfqL6M+FaH66Ad0CkfQlPX0BK8gyQ4+aPQP2vNHM4Y4YVRFohL/mY9CtvxmCis82pTn6avCfdMkdvvla9+Jxvo3MGz7G4XTiyuuno/egYWdNx2NDeyQArMBdziERkAhIBCQCEoFUQiClCQDP5v/DrSwer0NNNQJA6KYyrQDustmwZfYxDbfpMmecteTNpgHY8yfAPfBJ7v36q96Gd/efLA2b5148SkczBIBlN9ACQoqhbRjXirDBltUXjoLrYe94UXNEhRpgFQEChxYiUPsptzo/2WLL6AX3kL9y34bTWk1rbjmdrqF/etF0LEIjhQQZ9Zcz1kNxQLFngEo4qoFTzSH+AbrdpAoasW+kwUDOvy1rYEwW43G+rVq4W3EJJk9/4CxBMB4bJAFg1SnIeSQCEgGJgERAIpC8CKQ0ASCapxuPY9S7BTdiM4+DZkQPgUe0T8ReFsI98H9g73ShJVCLlJoLX5CplnPke4uGerdax5YGV9/HhfKhRdMqLAFSZxLFkXU6xPwCQ8tZcQPNe14tDWSih+t/jODJXYbstmSQAdE5ug33bHwIqqeaw4TIAoDhA604Aw5jErOLPRPufv8Oe/6kmNnH43xbtTiFtF5z+30o6Nm71ZQ8NkgCwKpTkPNIBCQCEgGJgEQgeRFIaQIg5g6AzQ17hzEIHFnOhMR4mi2rP9JGvhU1DFXEoQ6t15YEgFCYvIWlAGnvVCrNu/03UAMneaBv7ZvnDEPa8Jd1w4GF9hdmhS2jN9zDXwY5ryLNu+MJ+KvfN6wzob2WAnveOQg2lp/WstC3zCxxY+acQtbppWtE2wXd1nu3P9Es+tcGTVdUNIJNQiUAybnt/xvYu4zX3B1pmHi3PAb6TmxXTbGfTun4ZUy3zeN8W2nAmAlTMGLsZZIAsBJUOZdEQCIgEZAISATaCQIpTQDQGfoPvAXvnj9bH1JNglIlDwGObKaujiCfEqziLoB7yDOwZfaN+IglGwFAmxDJtaawaqoXbkmjUOl1MxE8tl5wOgXOotvh7PNzrnHG0gAUOAp/BFffX3Gt0bJTcxTAw1CbrK5l3ZwHTeJsTRvug3pqP59tZokbw+d02jxBIcXwTfn2zoav4hXrvwN00LNlD4Z70B/4Q/9Pz8fs3f8PLuV+EZIptsQS36MU117k/NP3TekvdYk+s3bxEgCRbuBJAK6qfCe++fRD7jrjVKd6wk2thUV5bDASAUClucq3bcTuLetxsGIvU+Smvwu1kKgZieaRkFlp2Qjkd+9pSlWb5ifRPhIiO1xVARJaiyT2RcKIpJTORPE657P1+5aNNKyCH9rrnq0bmQr5qcaTUYX4nE4XOuYXMOX9vkNGID3TnKgYif/t3LQGe7dtxLGGI2cJFZL4H0V/dCkoYmuWDCgzvabZ516OlwhIBCQCEoHkRCDlCQA6Fu+u/4a/6h3DKujhR0sh0c6Sh+AovBnCN8Q6gmDJSAAIOSzZg5E28k3L3hYjInOKIxuugb9vrvLA0YykAYiuEW5GoHYpSF/BSKnJiFtS7LB3uQLuAb9nzpAoqaGnXaEHo/F8fLC8cXfZ06byt6lsp6/yldN553rWmv3cBnveKLj6PyHs/NPKnk2PsOoNPE2kLGIippfw7NFQn7Dn3dAcAoN4nG+aTssBp1rcH776HA5X6xN/hb36YPL0WUzdOtR4bBAhAMjRX7XsY2xbuwp+n1cADTCnfNRF4zF09IVCdbV9Hg9WLvsYm7/7WnjNkIFEChAZcNl1tzLFb55mdl0iQXoPGIqLrrkBVI6Pu6kq9u3ciq8/eZ+RP6rKX6KV9kmEx4VXXY9OXQu5l5QdJQISAYmAREAi0C4IADpmaxwABbaMEjhLHwOF9oaaZ+P9CBxZwf00adWFT0YCQKTkGqtZX/YX2LLLuPHS6ihMwJAoW9ZApI18g/tW0NAanCkGWnsL1H8D747/gtp0wBRWiiMXDop46HnvmXlEHXKzTjjtQSjqoMWORYUUo4EVqPsCVGWB0h+ofFAsGqV7EDHIsFbswkuw0okU1dK4R38sZ/h/y4l8la/CV/4MEBRz6PSNSaAedPPf9drmSCMDZ2BkJzzON82r54Dv2PA9ls57HVQHW6t17tYd1818qFXpNx4b9NYPrUk3718sfBdESphpVHpr/I0zuBxUcoA/euMFNNTVmFnyzFgqAXbepZMwctzlmqXVrFw3O68jrrn9JywyQK9RmbjPFryF8q0bhBz/8Hlpn8MuuASjL7/aVNSFnr3yc4mAREAiIBFIHQTaDQFAR8ZqTe+iWtMbBaMBFHYLyZyo7red9aNStCSdlqBZMhIAhC03CWJAGE/vdeNem00kFv4fWlvoxtyAYn3UPQYaWVUAKpeGQKMeFK0/t2fA0fkKOHvdd9ZNtLBDbsGeDIk2UqpN6S9YKLclTQ3Af+hD+A/MPV16jk+7Q3ttG5T0Iji6TYWz+82APcOwqaQn4t36OFS/vuMlWhaRGaUG4Nk4C0QupWSzp8NZdCecve6P6/Z4nG8ySM8B550nlgTAplXL8dXi+a3C/M2ASdEA42+4Ez1Ko1dgOFJTzaIfKNTfyqZVNpHWEYm64LWLQvSvnX6/Zng+rbvw9b+h5gBnGpbO4hQNUDJgCMOZCAHZJAISAYmAREAioIWAIQIg2SGlEnL+6ncQqF/F8qypLBWCnh+2FSpZlVYAyuN1dLsOtpzhyb7tmNovQoJYqgMQ010l0ORUM/3wEgRqFiPYuLu5DB0roxa6ybYB9nQmOEiOIYX7O0j1PE43oDxIGSEARHLceWxo1YdK+9V/i0Ddlwie3AbVcxjwH4Ua9EfR9FCaMabvB3c+lLRiFupv73xFc6lACxp3Oo0JQoaVZtz8qOnIEgu2a+kUirsrXBSd1fkKS+flmYzXcdcjALavW4XP5r+pGwFATuaUmQ+B8sJDjccGvfW3rP4GX370nmXOf8g20gcgpzjizbiqYsm7r7D891i0/O49MGXGQ2eVTaS1ln0wF1u+54/e47WPbuTHTZoWsTtpPix87TkcqtzHOx1XPyIBhp5/McZNnKoZ8cA1mewkEZAISAQkAimNQLskAFL6RNtocyx0mZVc26FrgaGbS91ZZYdERkA44oBtxriQYiJjoWUbb6SJ2ZQMf/U8eHc/GSdNhFifhg32jhfA1ff/GdJcsMI6Hueb1rFKA4Bu08mhbtl4bNBan0LhP3hlNo4frbcCkrPmIOG6iTfd1Uq3gDrVHarCgjnPMnHBWDSKAphw40wmnNeynThaj3kvPoXjDdErYxT3GYBLJt+EnA6dGClDtn63bBH2bt+kGbZPOgDXzXgwYurD15/Mx/oVy0yF/UfDyelyYdLN96C4dEAsoJRzSgQkAhIBiUCKICAJgBQ5yETYhq/8WfgqXtJNrzArkJcIe5U2iCFgRIizvT0n/CJ9ChwFU+Hq92uxQwjr7d31P6fFUa1IgzBliuHBpCniLHkQjm5TDM9hxUAe5zsiAaCqzOEu37YJ61Z8pumMtrQz0g0zjw1RCQBVZfnoW9d8qwkHhZcPGHEeRo67QtgpjuaIr1q2iDnVWo1ut7sW98L5l18DutF3utzMIa/csx2fvf8mTh4/qjk+El77d27ForkvRhUbzM7tgCl3Pcz22bJRpYBFb72Iqn27mSo/CQ5ShEOXwmJk5uSiS0ExI3rIxvB2uLoCH7zyVzQ1apeupTkvuHIyevYdyEL6KWpg18bVWLVssa4uQ1Hvfrjm9vvOIlqseM7lHBIBiYBEQCKQGghIAiA1zjEhdkG3vJ6NDyDYuFfbHhPhywmxUWmEEAL+qrlMeI6lLQg0mwVCigLLtXlXXv0PxdkRrkFPwp53rmmbjRAzphe1YgKbu1nor8+jpjQXrDCF5uBxvq1ay2az4fJpt6Pf0HNaTcljQzQCgOcWnpxdEvTr2XfQ2VtRVXy1+H1s+PYLzZvtPoOGYyKVL1SU5jlUFR+8+hwqdm/ThIfWnHTL3RHz23nSJugmfzJFTITWBUDpDssWvBV13WgEgJlz5Ek5oFz+CTfOiLhXHq0EOiciAAp69jZjqhwrEZAISAQkAimMgCQAUvhw22JrvFEA7c25a4uziPWavj1PgUTrbLmjYO9wHhR3N6aZwVqgkX3mr34fgYbvAFXwlllxwlkyC87i1rXOY72ntpyfr/yfNbf/Z/apBuDd9ST81e+Jn1FbgKU4YM8dAWef/wtbVv+2sCDimjzOt1XGktL8tLsfQVZuB8sIgLVff4YVn8zXNHHQOWNw6eSbo/Y5Vl+H+S89rZlCEMl2usk/eayBpQDUVO1n5fBoLqoGQH9HpfGuvvXeqA4tD/aRRBO3rV3J9Ba0Su+xm/grrkVhSd9WFReMnGXjiWN4/8WnNascaKUOhNb89tOFWP3lEk0Tzr10EquAIJtEQCIgEZAISAQiISAJAPlcWIqA6jtyWgtgl+a87S2821KQE2QyKqnnq5gTk5J6SnoPpA19vs1yuuMNMRPm2/QwVI92CTRWRnPwHy0XJfVXvgbfvueFozTihpNihy1nCFy9f2b53q3YA48TasU6NEc0gTkeG6JFAFD5Pcprj9bsDgfG3zADvQcOjb4Njtt8h5Ny1O9Gj77RKwLw4kQkwbZ1q5iIn14KQCQC4GBFORa+9jw8TSSmqt8oFD8tPYOF/NN83XqUoLBnKQv352kHynfiozdfgM/TQnA4bGBhrz6YPH2WZvi+XuoCTRkp4oHHRtlHIiARkAhIBNoHApIAaB/nHNdd+vb/Hb69fwNUn8a67U/gLa6HEIfFeEPWxU1pf8+Gr+Jl+Mpna78zig2OwptZWcRYNCoN6Nv1JIKN5TEhdQzZbHPBnjOM5fknciUWHufb0P7DBpHzSYr2lGse3nhsiEQAUH75gpefQe3BA1aYqDvHpdfdgkGjLtDtF96h8cRxlvNfvm0jyJkWEQ2MRACQIz5/zjOmS/FRyH33kr5MF6Fbca+oCvx6KQfCgGgMiLRfK+eXc0kEJAISAYlAciMgCYDkPr/EtF4NoGn93QgeXatpX0xLvCUmMillVaCOatb/AmpAW9BKdNNUUs9dNhu2zD6iQ5OzP70v62YieGy9zvvSC+4hf41tVESgEd7df4L/0IetS6PGGVnFkcXK+TmK7wR9TyR643G+ze5BMwefU4cgEgFw9Egt5v3jzyAHOx5Nq0ReaH0S2qupqsDuzetQtXcXGuoOw+eNfnOuZ3c0h3jHhu+x9P03EAwE9KbQ/ZyECikq4Ippd5wlHEiDv1o0D+u/+Vx3His66JV7tGINOYdEQCIgEZAIJC8CkgBI3rNLaMsDNYvg2fFfgJZzaHOz20xHwfUJvRdpXGQEAvUr4d3yc6j+Y9ZBpNjhLL6L3fi2l8Zw3PoYqJRm1GZzwVnyEJxF0+MCS/DEdvjKnwLZJqzfYNhCG5T0Iji6TYWz+80JIe7Hu5VYEwDpmdkYf8OdIIX3aI3HhkQmAEgLgAT9Nq5ajtrqSkvL5EW9EecUL+R9DqhfZnYuJt58F7oVl7QaJgkAERRlX4mAREAiIBGIJQKSAIgluu18bu/Wx+GvofJOalQk7B3HwD3kuXaOVHJun79sHf/+bLkjkDbsRUCx8w9K8p7enb+Fv+o97fekwwVwD5kdd1wYEbD3OQQaVjJhR+ubAsXVCfZOF8FRdEdS3PZHwoDH+TaCnc1uR+8BQ3HRNTeABOK0Go8NiUoA1BzYj3/981UmABiLphUST8TDyqUfsdt5ijywonXqWojrZswCETehJgkAK5CVc0gEJAISAYmAFQhIAsAKFOUcERFodhAfhtpUGRUhxZkH18AnYe8wWqKYbAhQ6PqaW0BOohWNhP/cg56ELcu8QJgV9sRjDiqd2bThPqin9mu8I9aV/TO8p0AjfNXvIXDoYwRP7jQXFaA4oKQVwt5hDBwFU1LivHmcbx7sQ0JznboVot+QUeg9aFjEevJGSYhEIAB6lA7EtVSS73SjfP5Fc1+E5xQ/wUQ4depagP7DzkN6ZiYr5+fzeqNCzJMTT6kQpK5PYogi+gKRFqV0gHMunoDzLruqTQgAp4vEFu9BcekAnsdO9pEISAQkAhKBdoaAJADa2YHHe7ukLu4tf0Yjn9jismbx3mA7X69pza0IHt9sEgUb7Hmj4Or/RGzz201aGYvhFGbPKimowcjTU0pE91vh7PPzWCxvbE41gEDdMpAGRPDkDqhNVVADTUCwqfV8ih2KLQ1wZMKW3hNKZj/YO46FvcP5cY9kMLZR/lG8BEAsc7N5bIgoAth4Eu+/9DSoxny0ZqV6f8s1SIjvg1f/ClLk12rkUOd06IwBI85Dv6HntMqx59k3DwHQcv0TxxpQuXs79u3cgup9e0Al/LTKBUayvUtBEabMfAiutHT28aZVy/HFwnc19ynV+/nfOdlTIiARkAhIBIwjIAkA49jJkTwIqAF4Nj+KQB2JH0VOBVDc+XCXPZ0SN4E8kKRSH77a9dF2rDCH31k8A46CaSnnFOqdM+X8e9b/mDnR0RqVvnOXPQuKlJEtcRHgcULJ+kQkAMBRvo9sj0VteR7c6Db7omtuxIBh50ZU2N+zdQOWvDsHAb8/6gMiSgCcNZGq4vjRelTs3o7dW0iYcDf8vugRB5HOmqd8X3ZeR0y7+xFk5XZI3IddWiYRkAhIBCQCSY+AJACS/ggTfwOsxvnmR0HhzhFbjMubJT5CyWth8Ng6BA4vRdBbA/VURbOQnf8oVLrRDlB97Rakj80Nhf5JK4AtZ0TKhH8bPT290n8sPab/b2HvdKHRJeS4OCHA48gmLAEAYNWyRfhuGem1RG/53XuwEoROt9syVHnW1bwVV1V8tuAtbF3zraZNpgmAsNkpXWHx2y+hck908i6c7DlxtB7zXnwKxxuORLXVZrPhsim3ov/w8yzDWE4kEZAISAQkAhKBcAQkASCfCYmAREAiIBGQCJhAINkJgLpDVVgw51nN3HcKwx96/sUYN3Hq2TfxqorVyz/Fd58vBt3Yu9PSkde5KzKzc0DOd+duRcjMyWX/Tfn7ocYjjBeVeFBVbFnzDSuvp5X/T2tFIgCorCCVPmyoq8GxI7WoPXgAJ48fQ0PtIXiaTkFRbLh2+n3oUlAc8cnYsvobpj0QrVE1gGn3/LRVusKyD+Ziy/crNJ+0rJw8ppHQMb/grH7H6uvw8Zt/B/2b0jLyOnVh4pBdCotB0QNdu/dkKQdEPsgmEZAISAQkAhKBaAhIAkA+GxIBiYBEQCIgETCBQLITAJQGsOTdV7Bz0xpNFIgEKBkwhInbdcovQFBVcXB/Ob77fBFIzE8vT55K402e/sCZKAIeAoDW7DtkFMaMv46RCKTUf7BiL1Z+9hFbW2/NSAQA73nRXifcOKMVacEA4og86FrUi1UCcLp+iJio3r8HH73xgq7gIZEH51w8nkUC0PhTJ49jy+pvsW7FZ2hqPKl5RlQ54vKptzGtBNkkAhIBiYBEQCIQCQFJAMjnQiIgEZAISAQkAiYQ4HUoE1ID4PS+D1dX4INX/qrrYBqFyeVOw/gbZ6Bn30FnpuARxjO6Xstx4REAJD44f84zoPKDWo3Ih6Le/XDB+OtApf0oRJ9u31csWYA9W9ZHJR9o3NgJUzBszKWtp+cgDszuNyppYXZiOV4iIBGQCEgEUgYBSQCkzFHKjUgEJAISAYlAWyCQCgQA4bZx5XJ8tXgegoGApTCSQ0zOMDnFLRtP6gGPIeSYB4NRKmkAyOuUj6l3P4yMrJwz021Zvc4ZDpIAAAMMSURBVIKp8lu9V1pAS3OAbvM/fPU5HK6OXh6XZ8+R+mTndsDkO2chr3O+0SnkOImAREAiIBFoBwhIAqAdHLLcokRAIiARkAjEDoFUIQAotP2rxe9jw7dfcIXW8yCqpx3AI+KntU5hr1LkdezC9ACitbSMTFw340HmmIcapRJ88s4clG/byLMN7j7u9AyMv+FO9CgdGHUMlVwkEoDKDVrVtLQDrFpDziMRkAhIBCQCqYGAJABS4xzlLiQCEgGJgESgjRBIGQIAYDfpK5cuxLoVy0zfjpPg34ixl2H0ZVdFLOFHx0U34gtf/5tuOH740RKxQE72lT+ajn07t2DpvNejRgFQ30sm34RBo8a0moZSAf71z1exd/smSwgPuoGnNAfSOtBrFP2weO5LTITQbOvYpRsm3XKPvPk3C6QcLxGQCEgE2gkCkgBoJwcttykRkAhIBCQCsUEglQiAEEIksPflx++htrpS2Dkmh5tu5i++9kZ06NxVF3Qqq/f5B29j95Z1XGtRKcLzLr2KVSWg8H8iEd5/6WnUHz4Uda3uJX1x7R33RRT027V5LVZ8sgDHj9br2hqpAynyDz53LEZfepVQmUQiIFYvX4INK78E/Vm0UbTBORdPOIOD6HjZXyIgEZAISATaJwKSAGif5y53LRGQCEgEJAISAV0ESPRux4bvsX/nVjTUHYbX08SU+Fs2Kj1HIn9dCorQq38ZSgaUIT1TvBQdOfCbv/+a3cifOHb0zDpEKFC5u84FRUzdvnTw8LMded2d6HRQVdTVVGP3lvWo2rsLDbU18Pm88DadajWQbCHHm+wp6NEbfQYPR/depabsITwr9+zA9vXfo+bAPjSdamTrtqxwQOr+VF6RQv2JXCktG4H87j0ZASKbREAiIBGQCEgERBCQBIAIWrKvREAiIBGQCEgEJAISAYmAREAiIBGQCEgEkhQBSQAk6cFJsyUCEgGJgERAIiARkAhIBCQCEgGJgERAIiCCgCQARNCSfSUCEgGJgERAIiARkAhIBCQCEgGJgERAIpCkCPx/DPU7KqyfmMg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png;base64,iVBORw0KGgoAAAANSUhEUgAABAAAAAMACAYAAAC6uhUNAAAgAElEQVR4XuxdB3hUxdp+t4cECDX0XkMXO3bxgtjFeu392vu1//aK9do79i6CDUVBRUBR6SV0AoQSCCUQINl2/uebZcOWU+bMnrPZ3cw8z/9cfzLlm3fmzM73zlcciqIokEUiIBGQCEgEJAISAYmAREAiIBGQCEgEJAISgZxGwCEJgJxeXzk5iYBEQCIgEZAISAQkAhIBiYBEQCIgEZAIMAQkASA3gkRAIiARkAhIBCQCEgGJgERAIiARkAhIBOoBApIAqAeLLKcoEZAISAQkAhIBiYBEQCIgEZAISAQkAhIBSQDIPSARyAUEQrsQWPMughu+glKzCUAYcLjhbNgLnk7/gav5EbkwSzkHiYBEQCIgEZAISAQkAhIBiYBEIAUEJAGQAniyqUQgExAIVfwM/7JRUGrK1cVxNYC387Vwtz8vE8SVMkgEJAISAYmAREAiIBGQCEgEJAJ1hIAkAOoIeDmsRMAKBIJlH8Bf+iIQ2q3fnasAvp7/B1fRCCuGlX1IBCQCEgGJgERAIiARkAhIBCQCWYiAJACycNGkyBIBQiC0+Xf4F98DJbAtARAH4GpAMT73EANh9ndnfmf4+r8MR147CaBEQCIgEUg7AkpgCwIrX4SyezV8A99M+/h1OWBo6x/wL7wVSrDKlBiOvDbw9XsJzoJumu1E+3Y27I28fT81JU99qBzetQKBFc8Drjz4ih+vD1OWc5QISATqGQKSAKhnCy6nmzsI1JTchtDGH2Mm5IAzvws8na+Cq+Uw9u+BNW8jUPoqEK4BHE54OlwET5cbbAdhzd9z8MmFN+qO02ZAMU575TE0aFpouzxyAIlAfUBg3pjx+OGeUbpTLT5hKIY/+F948nxpg0SpXsvOoWDFz0BoF+qj4imqpEsCIG3bFOGqxQisfAGhbdOBsB+u5kfC1+9/6RNAjiQRkAhIBNKEgCQA0gS0HEYiYCUC4Z3LUTP/GijV6yPdOlxwtTgavl4PAq78vUMpIVTPvhjh7XPYvzkLByFv0LtWiqLalyQAbIdYDiARSEIg0wgAUvz9K/6H0OZfIyTkniIJAP7NKwkAfqxEazLFf/mTCFXOApRgbTeSABBFVLaTCEgEMh0BSQBk+gpJ+SQCKggkviY5Gw9E3qDRjAhILDXzrkVoy+8RnoDDnNQKwCUBYAWKsg+JgDkEMoUAYCbUpS8jtHlynOIvCQDpAmBuR9tbO7x9NnNJSVT8o6NKAsBe/GXvEgGJQN0hIAmAusNejiwREEYgXDkTNQtuhhLYyvpwtzsH3u63J/UX2vY3/AtvA/neMgKgQUfkDXidEQF2FkkA2Imu7FsioI5AXRMAiSbUWuskLQD4dzAPaSvqXlAf14GQJ7wCpa8gvGM+oIQ0F0MSAPz7VNaUCEgEsgsBSQBk13pJaSUCEQTItH/muQhXlbD/19mobyTAn6dJPEKhXagpuSPyEgcFrqLh8BXr+whbAbEkAKxAUfYhETCHQF0RALyKf3Q29VHxFFXSJQFg7hvQq82r+Ef7kASAddjLniQCEoHMQkASAJm1HlIaiQA3AoHVbyBQ+hqgBCIxAJodCk/Hy5hVgMPdCM7CwZG+9pAA4e1z4e31EFzND+MeQ7SiJABEkZPtJALiCKSbAGA+/ovvR6hyZpzvtNEMJAFghNDev0sCgB8rrZrhbf/Av+JphHcsAhDJisNTJAHAg5KsIxGQCGQjApIAyMZVkzJLBOg9P7ANNfOvRXj7vCQ8XE0PhG/A67X/Ti4ARADQhSYdRRIA6UBZjiERiEcg3QSA6Ku2JAD4d64kAPix0qoZXPsh/CueY5H9zRRJAJhBS9aVCEgEsgkBSQBk02pJWSUCCQiEKibCv+RBRgbEFp5LowRTIiARyC0EJAGQuespSpbwnOWifdcXIkYSAJn7XUjJJAISgbpBQBIAdYO7HFUiYBkCoc2/w7/0ISg15Xv7dObB2+NOuFufYtk4siOJgEQgsxGQBEBmr49d0kkCQB9ZSQDYtfNkvxIBiUC2IiAJgGxdOSm3RCAWgdAuBDdNYNGNEaiEs3AfuFudBMVfjsCadxHePofFCaB0gZ6Ol8PZsFdO4RfyB1A2Yy5KvpuItbMXYMuK1Wx+TrcbLXt1Rfcjh6DXiCPRvEtHwOFImnuwugarp8/CvDHfo7xkGSrL1rM6eY0boc2A3ig+/hh0P/oQ+BoVWIubomBb2QYs/HoCVvw+HZsWL0ewxg+3z4vW/XqjxzGHotfwI9CodZG14wII7K7Goh9+wayPxqJ8wRI2Zvv9BmDwOaei8yH7w+X16I6phBVsKV2N0qn/oHTq39hWtr4W9yh2zbt1RNtB/dDxgEFoN7i/9fhZjop2h6FAEBvmL0bptL9R9s9cbF6+CjsrItk1qBB+zbt2QmH71uh44GB0PHAfNO3cHk5XcmpOXrEJ401LV2DR95NQOu0fbFq8AuFgkI3Vslc3dD3sQPQcdjiad+sMh9MBSQDwIptb9SQBIAmA3NrRcjYSAYmA3QhIAsBuhGX/EoE6QiCw4lkE1n6U5PfocDeEp8t1cLc92zbJUokBEKiuwY/3PomSbydqytdmQDFOe+UxNGjSGCun/oOJD/8PW1ev1Z0PkQGDzz0Vh1x3Mbz5DVhdUrBKp/6FiY+8YNi+oEUzHHXb1eh93NFM2VIrm1eswhdX3I7t62KsMRIqHvvwbeg/cgSqNm7GpMdexOIffzWUe/+LzsDBV10AT4M83bqTn3kd09/82BA3UiK/v+txpryrlfb7DsC/7rsJLbp3TvozkS1LfpqMqS+MNsQstjHh3+fEY3DQFeeiacd2qkQM1V855S+MufpupujqlZOeux+9hh2hW2fxhN/w9Y3369YhRf3k5x5AXmEj1Xo1O3Zi1sdj8ffbn6J6+w5T3wwRN/tdeDoGnnmi4doldrxtzXr8OuplLJ04xXBMmsPQu6/H+rkl+OEe/SwfxScMxfAH/wtPns+wX6MKUvE0Qig9f5froI+ztABIzz6Uo0gEJALZg4AkALJnraSkEgFuBAJl7yGw8gXNoEeULtDb8164Wgzl7tNMxXQQAKe+8BAWfvszJj/7pqGyGCt735OH4Zj/uxFOpxN/vPo+/nr7U+72pMQOe+Bm9D/lWFUFlpcAaDuwD76+6X5ULCvlhpUsEIY/eCvymyWkeozpgYcAOOnZ+zH1xdGY/9UPmmO37tcLp774CBoWNY+rQ/L+9MCzzNpCtBCGQ66+APtfdCbcKkpodeUOjLvxPmaRoVcGnzsSR91xteYLezgUwi+Pv4yZH47R7Yf2wj7/Pjm5jqIwcmnC/U/rEjo8OBCRMuLR25lVB08hfL+7/VFT45K1ClkcEAmgV+oTAaBUr0eo4meEtkxFePdqIFgJJVSdnLHAmQeH0wuHrwiOgu5wNTkQrhZHwuFpxrNcdV4nYwiA0C6EtvyOUMVvCO9cDKVmIxQKvBeuTsDIAbgawOFwwuFtCUeDznA2KoarxTFwFnSzHE9JAGhAqoQQ3DgeofKvEd65DEqwCgjX7K1M34W3OVyFg+FqdSIouLDtJbqHtkxDeNcKKDUbWCYj1e82KozDDYcrQo7TfoKnEM78bnA26pdx3zEFZA6WfYjQlimgLCpKaBdL6xwpTjjc+XDktYer2RC425wJigGSrhKunIVQxSSEts+BUl0WwTy0OzlzhtMHh9MDuPLhbNAJjoKecDU7BK6mBzFL04wptL/Lv0Fw7ScI71q59xwi+X2t4Go6BO52Z8GZ3zVjRE6nIJIASCfaciyJQBoQYNkB5lyO8M4le0djB3VHKIHKyA8qFDgb9YWv/8sgMsDqYjcB0LJnV5CSSibPIuXI267C9rUbMPPDr0w3J6V45MuPoVWfHklteQiAQWedxBRoM8p/dKAoeRG1YEgUgIcA6HPCMfhl1Cu6pMfQu69jrgC17hKKgtI/ZuD7Ox6LM3s3DV5MA7KkOOaeG5gVR2KZ9fE4/PzQc7rda5EU0UZV5RX48qo7sXHRMs1+SGE+/bUn0KRD27g6ZBky/6vxmPDAs9zkkBEWpKATCdD9qCGa1g/UB30739zyoGU4J8olSgCIKlFGuKj93dP+Ani63SLSlCkLgVWvIbjpZyjV60ylfYsbkFym8rvAVXQ8PO3OZpfdVIqokp4NQQDZJXvdpwhXLTYdaT8eUwccpLwVDoan05VCrmqB5U+DCHDbi9MLb9cb4W53ru1DxQ4gso/I6s/b5ym4mh4c6Sq0i2VFCG38LqL0cxUHHHnt4Ol0ufWxhaLfbMXEyDdbqxBzCWZQyQlHg/Zwtz5V+DsW2VOJATbp2wgsfxKhyln8KVMdbrgK94Gn23+FvgUe9Jhcq15FeNsMKMFKnibadZw+OBv2hLvtWXC3OjGlvkQwj83aQeSRv+QuhKso9aeiLQtzje0Pb9eb4Gw8KCWZs62xJACybcWkvBIBAwTClTNRs+BmKIGtrCZT9Ps8yX68GTkw72qEdywAbAwUaDcBUNebYL+LzsARt/wn6fWZhwBIVfZjH/ovcyFQi2VgRAB4C/KZKXqs73qiPPRafepLj8Qpxav+nMlM6c2awBvNVYvQ2LZmHb74z+3YWlqm2QVZEpz51lPosP9A1TorfvuTEQB6RXUdFQXzxv6ACfc9Y5nyH5WBSAByXeh00GBVsXZt2caUfyPrByNc9f6eswSAkFLDhySRpOQy5el0hfALl4jiRtJlMgEQ3DAWgVVvsJdM3Us2H8zxtaIX8+53mVJ+RBQHEfGQpQQA24dLHtqzZiIzd7LXXm/vB1O3kFFCCKx6HcG1H6eufHJMhawDPF2uNU1giOypWAIgUPoKAmXv7nlN5xA0sYqrATztL4Sn81UCjdWbCBES3KM7mDWVp/PVprGODiGCeZQACFeVoGbBLab2OMXHyhs0Wvh854YmgypKAiCDFkOKIhGwAoHQ1unwL7wVSnA7e933Fo+KM92rmXctM9OkktJLm46wuU4AFPXuzmIQNGzVIg6FdBAArYp74NSXHlYNDGhEAPDsr8NuuJT56UcJBlLGv7rmbiGLBZ7xkqwN6M02FMJvT7+Gf975XLeLRFmjlXnaExly+uuj0G6fvnFjVCxdyYgDvTgOPPPSqkP++ic+fa+qKweP5UMqY1PbXCQAQpt/g3/ZE6YufOZxdDCLAE/32/a+pJroJJcIAFL4/UsfQWjLH+IWFrzYkfLT7ryI8sNhXiyiOPCKElcvCwkAyhRE+NDdINVCgYS9xY8Lm0+TKbx/4W0IbZth/x6KnazDDXerE5gLJM9+oqYie4oRAIM/YmmayUImZasGh4u9qpuRW3WNiXQhQmLtB+KEBPfmIbLoYHh73M0eoMwUEcwZAdD3GVTPuRTkzsBdHB54ulwDT4eLuZvkQkVJAOTCKso5SARiECC/1+q5V0DZvZr5w/n6Pcd84agE149BYAVdACJmf5IAENs69Pp81jvPoP3g/nEdmCEAKJI7Bfbb59+nwNcwnwXUm/T4S6CXa6Oi5beeKgGQaBJPivSvo17BjPe/1BWJ8Bh45gk48LJ/o1GrlggFQyid8hd+fuR5Q0W6cdtWOP31J1gE/diydtYCfHHFbfDv3KU5duch++GkZ++Dr1HDuDoUYPGra+9mUfu1ipoiTAEOf3rwWUPXEgoISXEMeo84mgUPJJeBqk0VmPfleEx/40OWyUGvqK0fb+wDwvrwmy/HgNOOr903vz31GlewQJIp1wiAlF/XjD62hL+LBlHNFQIgvH0uahbdBWX3GpPIpVLdCVfzI+ArftTQFUNEcRCSLMsIAHeb0xFc/4UJk39jVCJuhC+atgQgAqlm4X8jloh1UUiZbnsmvN3v4BpdZE8RQeLI74zQpp9TV/6jUpqUO2lyoV2oKbkLRJgCYa65W1HJ0aADfL0fhbPxAO7uRDAnAsDZuB8Cpa8BSoB7LGdBT/gGvmGLOyy3EHVQURIAdQC6HFIiYDcC/qUPI7juCzYMC67U/EiEtk5DePv8vf5naqwnscNr3oXD20zYdIvGTJcFAJlUH/nfK1F8/FC4vF6sn1eCSY++gPXzyO/LuJAid/Qd17AUf9R+7ez5LIq6nul5tNfjHr8TfU8aFjcILwGgFUyQIs6Pv+txQ2WO5D3+ibtAr9ixxQwB0KZ/bxx913Vo078YihIGvXxvW70O3YceUuvaQGnnvvjPbSxjgV6hV/xBZ5+c5BJBcQ7GXv9/hniqveT7d+3G+Dsfw5KfItYqaiW/eVOc8foTKCqOj8dA+++zS2/VNOEn/Ee+/Ai6HHpAXLc8pAORJKc8/5BqhgTqbOWUv1mARz3iQi3zgJHMUUHVLCYIK4qZsGDcBMNNn0sEAL36B9d9xu9Ta4gOZwWnD17KpNL+fM4GYClaI5ZZvD7Xka4zyQWAzWHxA1BqImlS01sc7HfM1/dp3ZdbEcVBaB5ZRACwl276PwrIaGlxwF00At7ix/h7VULmX2j5e+ev6WoAb7fb4G4z0rCN0J5yeiOKv6XxDMCCZ/LKHTsxZnGx6O49Vjs6PvGGaIhVIAsA+nadDYu5OhDBnIIQhnevAj2CcReHE54OF8HT5QbuJrlSURIAubKSch4SgRgEGMNOvv67tKPMO/M7R4IA7jHNopcd/5IHEN65HA5fa/j6Pct9WCeCnw4CgJS4E568G72GHxk3fPnCpRhz9Z2GSiu1p0wCXY84KK49+buPve7/dBU4ahBN5xfbmJcA0Es9xzO+1qs5LwFgpMRG5/Tn6x/i9+fe1P22egw9FCMevQO+RgWq9Xhy02sF9Fv0/SR8c+tDuuMnvaYrCn7/31sg2bWKKv4c7ai/E5/6P5YKUqvwWBEQcUPxCyidZbSQlQWlhdQreoEPefd9rhAAWmlO0/ZDYJIEyHYCQMSv1vK14HgBFVEchOTMJgJAaIKcjUwqpIGVLyKw5m3rFWNOcWOr8fp9p21Pcc4h8e5m2EwJMZ/40GZKOZx+5T8qnxmLERHMyeWVubco/NYNFKvA1+954buuIfYZXEESABm8OFI0iUAqCIQ2/84UesW/Kakbcg3w9rwPruaHRSICL3864qdWmwLIAVeLo+Dr+6yQCOkgALSUaHp5pRRqyyZN1ZVdy3yct/3Rd16Lfc8/LW4MXgLgsBsvi/jZqxQKBPfVtfdg3Wx980iKQZBIXvASAFq+87Hi8OKgRoTE9lNZth5fXnknCButouVSIWLKz4Ofmgl+zY4qfH3TAyid9o+mnI1aFzF3BQqUqFfmfv4tfrzvad06wx+4BQPOOIHV4U1ZqJf6kHe9coEAoNR+7CXaAl9moQNuTyPmYtX3Ka7o0dlMALDgsfOvRXj7vFTgsqYtES9db4K73b9V+xNRHIQEkwRALWy8GYXoYaJ67pXMPTEjCmcg5LTtKV5QHE4WlNTb/XauFoHlTyGw9qMMIF3475XpwtxVNBy+4lFcOOZaJUkA5NqKyvlIBGIQoFQogeXPIFQ5gwV8If9VZ9Mh8Ha9gb38B8u/RWDFcyokgYOlc2HZAxrE+2bzAJwOAkBLGQpU1+DHe59EybcTdUXd/+KzcOSt/0mKps/bnvzdD7/5irgxeAmAM99+WjMSPPmPU+55I3NuNQKChwBQe31WA4pHcefpK7C7mrlVLBr/i+56qBIJioLpb36Myc++odk2MW6BkRm/Vuo/cvugzAMU9DAdJXb/8e65WNJATUae9c92AoDHuikd6xcdw1m4D/IGvmUYUCybCYBMerUl3PVeQNOlOGRTFgDbvwdOMiSwZjQCK18y5Z9tt+zuouPhpdgSOiVte8rEZHlcg6i70La/WbBFcgHIiMJpMZIOzB2uAnh73Q9Xy3hXzozAKQ1CSAIgDSDLISQCmYYAi+K87MlINgAlGC+eyajLanNLBwGgpoCTLLzKlB3teQgAHqWZR5FTk5+nHZmRn/bq46pR6GPXcmPJUnx+xe3YtTmSTlKtaLkixNblfd3WWg+elICUWq/XsCMARWGm/+QCoFW0UjjyzNfK7zhWEd+9tZJlHlg/t0R3CCNrCx53i2wnAMiqKbj+KzFTVqcPrqZD4G57BshflCye6AwMlL2P8HayuOE3Ha1dKE7lJ1sJAGb6P/96KDUbBba/E86GPeAqOhbuliNYPAPyiQ5VzkSo/FuQJYfZmAhMCB2/3XQoDkwGznUXAE23ieg+iu/UCWfjvsz32dX8KJaCj74plo5PxWKQZw485vQ1c68AZSkSKQ5vC7iaHw5Xs8PgLBxUG3iQ/L1DWyYjuPYjhHeRlZk5E3dnflf4Bo3WDQBnyZ5y+uBuOQzu9ucyc3P6roJlHyK4aUKM5aUJZDh912vmXYXQlmkmOt5blWHe4hi4i44FEZ1UyEU0tHkSguvHCqf/5NkrlmBuMGseOYSAy5JGkgDIkoWSYkoErEKA5d0t+0Al7y5dCgbA22Nv3mWKFhuunM1y5/KmzCE5JQFQrrlcPEozjyIvSgD0HnEUi1/gaZCnu6V41pCXTBCdD7twcKQEjFqDBHbt1jXjb1jUHCNffgyt+sQHDeTds1Z9g9RP7DrwEgBnv/scOuw/UFOMXCcAwttno2bBrUJKisPXBt5e92mm8GOvk6teE0qNxWMCLaq48bz0ifYdm6tca1PtDShrTrFi2RI6XakbKJER0UseQmgrZT4x179W5O50KA5ZTQBQHIU2p0Ui4CekVSSLQX/JHaAc8WaLw92IBQMkBV2tkOJYM/8acwHaWEcU/PFw+Iof180AQS/cNXMuR3jnMlOiO9yN4e3zVFyq5MQOUt1TLB1z9zvgKhqRJFtww1jh1IxEJOQN/lDzbhbaNAH+xfdDCe00hQntC1eLo+Hr9aA25iyd4EsIlH1gmsDgeXlPFXPDCdfT1H+xuEgCwHCXyAoSgdxAgH7U/UsfBQX7S3zpIqbXQ1GtW58SmSyli1l8H0IVkyKvLV2uYykDeQuP8kgB0MiPvUHTwrhu6/IFnwRJZXweC4C6JgD6njwMw+6/BZSGUK/wrGE6CACS0cisv6h3d7aXdpRvYtH/tSLw9x85Av+69ya4vJ6kqfPMl3f/89SL3f/ZQACozclOxVNtPObLShdOk8oiu4D3vBeuFkN1lyaw+g3TKaRYhxy+xKJY1SUBIOyzbSJAIlPc5l7NXkRNFQ7Mo/0F134I/4rnTEfBZ1kH+v3PlFh2VxbdR1G5WDpFiu2ToPxH/y5uMu6Ap/158HS7VRUCUkZrFt8PmFRGScn1DXiZK9Wg0PnAYcmRkjLq9Bren0RdbIxIl5qS2xDa+KPJLcmXbSPaqX/pIyy9pJnAe9TWyPUiJcyjwjm9jDzytDuPWTCQtUhw0/gIJuHquCDYJkHKieqSAMiJZZSTkAgYIBDaheq5VyQHcXK4GWPv7f7f2mwAjJFe+WLcK5sjr30kUmpBNy6oeZSp+koAaKWuiwVW9MVctJ3aovKYxPOQGaFAED8//D9QYDy9cvCV5+PQ6y9RrWKUEpCCCFJU/bWz5mtmLdBK/RcdkMzv9cgDro1volLs/ucN4GfkAsATfFDUBaCuCQAWiI698C0xgbK+uXhSRymkKDO60IoqbnVJANBvgX/pY+yybKa4mh4MX/+XuK3GRH3D2Ut2z3sNRZMEQAQiRoQVj9J97aZ6om42ZJqfN+hd7fVQQuwBQglXQ/FvQbhqIXMJUXaV7oneHoJSs4G5JSphck1UWKA7WmeeIrTODjc8na+Cp+NlmkOkoozymJmLWi+wx5mOl8HT+Zrko6x6PbvzmQ24aCawKQ0q6iJk5HqRCuYMDBMkJM/eysU6kgDIxVWVc5IIqCAQ2jgeNUseqmXgKZCSp+vNoBcBdpCT+R+lAaxUsRBwF8LT7ea9FgIGCEsCQNsFgKCzIgigqAuAlq994pLyBMXjiWfAq9we9/id6HuSdjAeo5SAA888gaV+XP7rH6q7Uy/1IjXgmW+TDm1x+mtPgAIJWllSCfwYKwcPAZStBAD56vtL7oQS3GEKerNpnoLrv4R/2ROmzVqNLrTZSAD4lzwIwsNU4VCoEvsL71yKmnnXQakxkb+b7vgGJtDRcYQUQ0q5btICoHrGWQhXLTIFl15lsrrzdLslroroPmI6kZGCvmckUdNxCiycN+AVocDBqYBGcQUofkFo23RmvWi2qOEc24ewMqqjoCfKKOpqQ1ZNvr7PJE1Z1OLC1fRA+Aa8bgrCmnnXRuJJmShG1gvCmJMMlCWhzenw9rjbhET1r6okAOrfmssZ12ME6AIdrJgId6sT4aWLhSufMfAsLgAFAApWJqDjhKvZwewgpR933iIJAH0CQC2CfxTb6sodGHPNXVg7c74u3GqvwTwKIC8BwJMWjwQ0epW2KpsAT0pAPcDUUv/F1ueZb9TSQM8Pn/cbSaw35fm38cer7+s2p7SBx9xzA1wed1I9XqIlWwkA5m+6+k3TpqZmL7SivspGvsSiiltdWgBUzzwH4R366UgTNyL5/kd8qg829SkIjeVrA1//F+AsSI7pETu4JACYVsSC/nm63mi4LmQqLfR6LLj2hgIlVgjtYgpnsHw8wttnQQnQvcVcDInYLu0iAIzOhLg9KmhtoxXHg7I7Bda8YxoXIyzU1kpoLHK96HK9ZoyQVAgAs6Sv6f2XIw0kAZAjCymnIRHgQiC0i5nfOTzNWHW6lAaWjUJ418qkHwoyBaPgf7VxAbgGiFSSBIA+AaD3Gm3k7074aimiVhIAPBH1SZYeQw/FiEfvgK9RgeoO4QlM13ZQX5z64sP6mQk4IvxrbdEW3Tvj1JceAb3gaxZFYdkDKIuAXtn3/NNw5G1XwelymfgijKsunvAbvr7xft2KWikMqdGmxSvwxX9uY1YQeiVbCQB/yV0IbvzOGMi4GvxKT2wzEWWUmZx2uwXutmepyphtBICyexWq5161J9K3SdjTVJ0FEyt+Aq7m6oHnomJIAmCPSbTO/kxcMqGI/Rz+9CJbg0X6r5Q6KAQAACAASURBVPgZoW0zEK5aAMW/2dKc9kZKr6gyasYiIrxjPmrm32g6wKkWQViz4GaEKvRTIYushZVt3O3OYS4eakUUc+rLVTQcvuJRVoqak31JAiAnl1VOSiJggEBoF/zLn0aw/JtkU1enF+5WJ+21EBAAUxIA+gQAQXrsQ/8FBaWDw1GLMPm6//zQc1gwboIu6s27dsJprz6GwvZt4upZSgCYUCqH3X8zBpx+AhzOvXMhwSqWlWLs9f/HzOv1ymE3XIqDrjg3Dgu1+rxKbmJb3v55yJe8xo0w4tHb0f2oIaryUiyB7+96HC63mwW4bNO/N/KbNUXz7p3RoEljFLZrDXeDPHjyfHFi8qQ7pAZDrr4AB191QRwBwbtvqH22EgDVsy9kGUlMFUGFpGb+DQht/tXUUEYvrNlGAIQrZ4KUCCWgnQbUJEDWV+dcX0kAAGYtM4S+ARMm71qbgfzhKStEePMUFiMgXL3edAwKsxvNLgKAJ8tGVFZhyyNPU+YC4CwcHDdtofPSLHAp1tdzsREmAAwsC1IUOaeaSwIgp5ZTTkYiwIcAO1zXfpBgTuuAM78LMxGMxgXg6y25liQAjAkAesUfctX52OecU5FX2Ii93P7xynuY/enXhrBrmYJbTQBQCr5fR72CGe/r+wHTXPY9fyT2u/BMNGzZDKFgCKum/YNJj72IravX6s6H63V+Tw8hfwA/PfgsyKqAt1Dqv9NfG4WWvboaNjEKNhjtgDIoHHj5uRhw+vFsvooCVG2qwLwvx2P6Gx+CfPr1Cr3kj3zxETTr2rG2Gm+wxOi+GXzeafA1zMe2sg2Y8vxbKPmO77UnawkAAf9q3hfixLWiGACUV9xs0VMkso0AEJXXLGYp1edUOCUBALDgbv2eg7NRPy7IRRUwI2U6aXAlhODG8QhtGMviJyjBKtNm61wT0qlkJLMoFmbdj0RiSGgROyJ9pYqj2fZ6MSlEMTfjdmFW3lyrLwmAXFtROR+JAAcCiVFn6UfE3e48eDpdwSI309/DVUvhcHrhbDyAO5pzdGhJABgTABzLpFqFAu+d8sJD6HRQPONPla0mAKjPLStWY8y1dxu+4ovMh5TZYQ/cjP6nHGv4+h/tf+WUvzDm6rsRDlKUaOOil/pPrfW6OQvx5X/uQPV2c8HmjCWJ1NCbM48FAu84WvXqFQEg6JMsevmUBECqu9N8eyPljXqUBADAE0siFn07voHY/inocKD0ZYS2TBUK3Gd+p2i3MNpDolikI4hkVhMADXsjb99PVRdGFHMzbhdW7qFs7EsSANm4alJmiYAFCATXj4F/+VMsgJK3x11wNuyFcNVi+Jc9GkkXqITYKA53Idzt/l1LDvAMLQkA+wiAgWeeiKF3Xaeay94OAoDWe9WfM5l/utVKsZo5u9H+oiCJ4268D6unzzKqypTtkS8/gi6HHmBYt7aComD6mx9j8rNv8LcxUVNvzmThMPHRFzDns29M9GiuqiQAjPESvXxKAsAYW6trGClvkgCIIJ4xBAAFHV75PwTWfmI604bVeyfan9EeEj0PJAGgv2J6LhKimJtxu7BrP2VLv5IAyJaVknJKBGxAgILr0MWASmjz7ywNoOLflDySwwV32zPh7X4HlxSSALCHAKDo8yc+9X8oaNlcdR3sIgDIxr30jxn4/o7HsLNiC9ceMKo0+LyROOzGy+DNb2BUNenvsz4ex2IlGBWj1H9a7UkRp4j8RlH5jcZP/Hv/044DZYDQm/OODRvx1TX3oLxkqdnu0e2oIQj5/Sid+o9m23pFAHAGiUsESyj9HQBJAJjesik3MFLeJAGwhwDgzJgQXRBRBUx3PZQQahbcsie+hnjU/rhN43DDkdcWrqZD4PA0jkS+D+u7YCVuOqM9JIqFq9lh8PV/kXuPi5jtSwuAeHjNul1wL04OVpQEQA4uqpySRMAsAkpgG2rmXa2f8omiXHe9iVkDGBVJAOgTABTEb/OKVUYwxv293eB+OP7xu5IC/8VWso0A2DNI+YIlmPT4SyibMdeU7LGVyX/+qNuvRv+Rx6laMfB0zKskE1nS+7ijebpMqkMkwMyPvsKU/71l6NNvNADz27/6Aux/0ZlwJwT/U2tLwQ7H3XSfKbeL/qeOwGE3XYZfRr2Mkm+14wFkLQEgkJIOnEHiEtfAjgBooj71PC+3on3rvZZRbnX/wluhBLcbbe86/buR8iYJgD0EgEl3GKFvwIAE8y97HMF1n6UWwZ8Ufl8ruBoPgqvFESAlm6UzTsHVw2gPiRIAZl6jhYMAaqyrUCaTNH/JdlgAmLW6SPOUM2o4SQBk1HJIYSQCdYNAUCUHrcPdCN5eD8LhbYGakjtYOihnQU/4Br4Bh6eJrqCSANAnAM4a/Qx7qZ34yAuGQfJIedzn3yfj0Osugbdh5KKjVewmAGhcUowp4NyUF0aDFHHeQoo/vYDvf/FZLBJ+SoUjJWDrfr1w6ouPgIIAChdFQXnJMhaccflvf3LHHYiOR2vX7YiDWNT+VsXdueMcUPvt68pZEMWlE6foik+4HnrDpRh8zqkIh8P48d4nc5IAEEtrJdMA6m0evQu4sEKiEZVc+Bu0oKGMAUDBR/Lg7XEnd1pfoTSAOkEZQ5smwL/4fiihneZXlGIRNerLZHe3HFar8Cd2JLrOdhEAjgYdkTfg9VorS72JC6cB1PjehAgczqCa5hfQfAtR0kUSAPxYSwKAHytZUyKQswgESl9CYPWbLCsAKff0w0VxAFxND4Kv/0ssVgCLim3yEpGzgGlMjF71v7jidqa86ZWz330OZM5PUfbXzpyPJRMmo/SPf1jAPSqk1LXu1xu9hh+BXsceiYIWzTIOSpKd0vuVTvsHpVP/xray9bXyk7Akc5OObdF2YF90PmQ/tB3UV8jcP1MmTq4PZTPnYfWfs1C+YDG2r9+Y5A5BUf0btmzO5tpuUF/2v5ThQbQoYQWblq7AgrE/YsXv02vxpVSEbQb0Rrcjh6DnsMPrbH/Y8fKshVXsGWUGT7NmuOGdS1Ez7zooNevNDAOHgeIrilVdWQDQ5IVeEclSzES+eVMgC1YWVQzNKhMiJtx6U1JTTEX3kVGaylg5mEXg7ItBgfpMFR2LGyGFlHiLhr3g7fUQ+1+jEljxXMQFAObcC2wjANyN4e3zFMgs3agQQVKz+H7AJEGidT6IYuFqMZSlFazrIkoAuNucBm/Pe+ta/KwYXxIAWbFMUkiJgL0IBNd9Cv/yp1lQHrr0eDpfiZr5N0EJbIan8zUIb/0TdPGgYvRjaa+kmd27WQIgs2cjpZMI6CMgqoyYMY2NSiB8QfYVwdfveTgbFnMtZ3D9l6A0gHQWminUf97gDzUzpohiVZcEgL/kLgQ3fmcGBlY30y7h6SIATAMl0EB0H9FQvP7RoS2/w19yJ5SguUwoWv7owtYkFLeg37Pc364oyWB0pxFVRuFww9P5Kng6Xma40oHlTyFQ9oFp8kLrLFWz6jQUggiX/K7wDRptaOXJ01cqdUQxN1rLVGTKtbaSAMi1FZXzkQgIIEDm/dVzr4SyezVcTfaHb8BrCKz9EIGVL4AlOWcZAcJABpmICUzT9iaSALAdYjlABiEgqoyIEAAUsLR67hXsjDJV6MzqcBE8XW4wbkZByuZdU0t2GjfYW8NI6RXFqi4JAFHFmUdmM9imWld0HmYtAFKVk6e96D6ivimjj7f3g4zk1yssSj+9pCthHpFq62ilYBMl78xY74S2/Q3/wttYCmOzxUhpFFVGSQ5yXfD1f1lfoVZCqCaLi+1zzIoOrRd7UdJFNG6KacENGohibrSWVsuZzf1JAiCbV0/KnoyAomDdquWYPul7HH3KOShs1kKixIkAY6DJzJ9eCgr3hbv9eQiu/TjuMkzuAd7iUVwmbZzDprVa9e5dGDf6BVRsWGvpuB6vFyPOvgz5zgamXAAsFUJ2JhGwEwGVs1VUGRHN1exf+jCC674w/UrGzq2e97LLsq7iU/ZehPQ0GUXcQdkGet0PF/knaxRxrOgV9CU4C7pZ3rcRERNLDJvbWg6mZPr6Pq1pERHbX21wOArw5vSQ2gSHrwhw+uBw5cOR35m0Vzjz2sFR0J01dTbozOVbTXVFCQBS3vIGR34TM6WI7qOo/K6mBzO3PjhcqlMKV5VErP9MusCwe0PTA+Eb8HpSv8L4Fw5C3qB3DaEnpb9m3rX6QYx1ejFSGkWVUTakwwNP5//A0/FyTQkCgueOkYVBTcltCG380RC/xAp0PtO3y2M1FaqYCMqaQtYiDmdeJM6NuzBCeDhccDboBLgbgs5IZ+NBgNMNh7sxI0Z0z+LlT4NwMVuM1tJsf7lcXxIAuby69WxuG1avxOTvv0DF+jI0KGiIkZfdJAkAE3sg8UfUWdAdni43wr/43girbjIVoImh01ZVEgBpg1oOlEMIaJ2t4cqZoOB8SmCrqdnyKMxqHabyyufwtYG3130gBUitBMveR2DVq1CCVabmQpWdhfsgb+BbusquqOLG85ou2rcRAUBzI1Pw4MbxpkkX+r1wtTgavl4PagZtQ2gX/EsfRXDj9+YjwzuccLc9G97utxuul6g5NJEQZtxHDAWxoILoWtcOTb/jrU6M+EknkADsDrDwvwhvmyGw3k5m6k4ug4lFlAAAEWvdb4e79cmayIU2/4bAimcQ3lUqjK6R0pgSAcAsLxrDQ3ExWp+SJKNu+mWDGRnFHQmuHwP/8lFAaLdpbMgVwNvrATgbD9BsG1z3OQIrnxfKFGJkGSGKudFamgYihxtIAiCHF7e+TK28bBWm/DAG5WtKoZC5OoD8ho0kASCwARj7T2Z0ZGa7h7lGoBKBdZ/BXTSCXRrohza8bToc3uZxKXgEhkt7E0kApA55UqArk6nW1H7Y5Y926utiRw9GZ6uwmeme4F6errewV0My7w9tnYbQxvHsJcnXZxQc9HKkUoQVUqap+1gUcTLXJ6WdFFDydw6UvY/w9gURNyezxdUA3m63wd1mpG5LUcWtrgmAVEgXAoSyyLiKRsDd+tSIFYMSQqhyJkLl3yJU8QuUYKVZxFl9Z37niGl1XjvD9qLYU+A8CoTr6XoDew2l/R7a8htCFZPYa6dv4JuGY1tdQXwusZI44MzvBHf78+EuOo79gUiYwJp3zbvY7OlWzzpQmABQ+2bpK92xAKGKn0HKf3jnSrHvNgYOo98fUWU0bu0dbnbWudtfWHvm0Qt3qPxrIdKRQdN4IPIGjdYmHsm1YM6lCFfOEtuGTh9cTYfA3fYM9h0QYcS+gc2TENzwNZTdZWLYc5yZopgbraUYELnZShIAubmu9WJWWyvKMXX8V1i9rKRW8Y9OXBIA4luAzD4Dq15nF2PKBsAiwgarEKZ/X/4UwjspMnDkouzwNIO3+23sgpcNRRIAqa+SJABSxzDTe+A+W+mCOfPfCFcttmxKDm9L+Po9B2ejfqp9RkiH66FU0+WzrosDrhZHwdf3WUNBRBW3uiYAaGL+JQ8guP4r86/ChqgIVqBMA11vgrvdv7k6EM3soNd5XQVLE91HXEClUMnVbAh8/V9R7UE0BkAK4phqaqQ0iiqjpoQwW5keaLpcA0+Hi3VbEqlas+Qh09kFzIrDX5/vzBTF3Ggt+eXM/ZqSAMj9Nc65GVZuqcC0H8di5aJ5SYp/dLKSALB22YPrPmG+sWrmsWRaayZSr7WSmetNEgDm8FKrLQmA1DHM1B5EzlbyvSWy0KqiFUk8tn+KTeJf8azpSP1WyRjtx5Sv7NY/4F94q+nXvkwgAJhp+JzLEd65zGoIBfrjUyDiOraDqMozjs0gMDnDJplIABi59KRiKWQIiAUVjJRGUWXUAtE0u3AW9IRv4Btc0fozicBz5LWPuNXoxDShSYtibrSWdq5JtvUtCYBsW7F6LO/unVWY/O3nWLFoLsufrlckAWDdRjE2AXXA0/48eLrdat2gNvUkCYDUgZUEQOoYZloPqZytgdKXEFj9pumI4do3W7488rWB41iGkvQX3sCCUclEFbdMIABoDrXBvgLb0g92zIgR3+EXmfWZmSKa0lBrDPLr5s3xbkZOo7qi+8ioX/G/OyLugcWP6XYhGpDOtFwOp+mzyEhpFFVGTcvO24DDhD62q1SDJPKKZVTPzJkpirnRWhrJWJ/+LgmA+rTaWTpXupxOn/QdFs36C6FggGsWkgDggkm3Evnl0uUzMT8tpRJyFQ0DBaAJrv2EBYDJxHRJapOzmwDo0L23EPCJ+YvZpb/Xwyz2QnjrtD2vhg44fC3hbnM6PB0vjfP7S2rvbghPj7sRpPbb57JUjg5fCxZQydXiGCYjXQqCq0cjuOknKP5NgBKMyO7Mg7NBB7hanwRPu3OT/AvVCAB32zMR3j4P4apFkVdZh4v55pKciYGPuGMAhHYhsOo1BCsmQakp3/vaS5HCvc3ganY4PB0vSfIBVvM3pUuBu+PFIKWRgi6R7zeLKp7fFZ5uN7PAcOFdKxBY+hhClIppzxyc+V3g6XI9XM2PiF9XJcTSZIY2fI3w7jVAuHrv3ylyua813G1PV8VPaIPY1MiKszW0dTr8JZR+yyLF0ETu7LoiAfSCemktlajilikEAM2LAiX6WZaEGpt2pH63zCWtzyiu6OSJPQXXfwn/siesk91VAJ9B5gc7QBLdR3bIwn4uOAkZ44eE1CUkBdPZ9KA9ke8j8aB4ilYqvWhbUWWUZ2zTdQSDMbP4TgtuAbl41kkh0qLztSy7FE8RxVwSADzoRupIAoAfK1kzzQjU7N6Fv3/9AQv+mYZgwG9qdEkAmIIrqXJNyR0Ib5kGb897ECz/DqHNv0YODPLPLX4czib7sf8/Yv47Ba4m+7F4ASyycAaXrCEA6HXL6YkovkklOcVWEgHgKoDD14optdESG9GaAij5lz4eUfw1iwMUJdxb/ChTlKMliQCAg3aGejAglcsKDwHAIiMvfUhj/nsFpgufh3yBY6IrqxEA5CtMRAgFj0ospKwTUUFxL9TwSHy14I6UTVHQWx4DX+/HuFKhpfOzsfpsTSkwn8rEzVzimAXCmnetU+wMFoLOQG+PO2qJNN51E1XcMokAoLkG1oxmxJxIZHFerNTqkcmwt/cjQso/6y/VgGiJQpkMfprK3GPbiu4jq8aP7ceMCwzbO9FUwzZY7bBzuvsd7EHCv/xpU+eBUbpHUWXUeszNpddMHJ9+A2sW3QWFSOs0FnLr8nS5jmXt4C2imJv57eCVJVfrSQIgV1c2i+cVqKnBnD9/w8wpP4H+W6RIAkAEtUgb8uelCz1F46bAPs78bgiUfcACQMWmjWKK0NyrQcwyKyYDM4lLKN4yWwgAwxkmXD4TCQC19q6i4fAVjzJtypv4wpNMABhIm7AvjAgAsy8V7OLX62G4mh/GBFEjAEiJUqo3aAcxMzAbdcbkoyblhylAPJdYk6aahuueYgW7zlaza2Y0DbMWRYzQWjbKkDAyGlf/7044CwfA2/O+OEKMt09RxS3TCAD2G8FFIPIiY1TPCVezg+HtcTdXxH+93qx2Y6gLZUN0H9HvM1lOkWWfFcXRoAN8vR/VTROXNI4SQs2iOxHa9DPf+ckpKBER3p7/F7HkEkhNapROT1QZpUxJCAeE0uQlT93JLNF8xY9qp9XkwIssAGoW3bMnMwC/lQRH16pV2NqQ5WGiFZ1Bh6KY18U3KYpNXbeTBEBdr4AcvxYBMu+fO/13zJg8AfRClUqRBIA4esF1n9Yy6GTu7+l6PQKr32amY8TkujtezkzEA2veYWbfRAxEi5nUTOISirfMKgLA6YOn0xUsZ7N/yUPM0iIO64bFyBv8IXtdNiQAnHnw9riT9ZWcFiiS6oouUBTky7/0MSg1MZdEhxOeDhfB0+UGBrwaAcBe4rvdClfh4Ege6YSX9jgFevnToPRHsSX2R1vNV9TZsBe8Pe5iFigMi61/xmERG4E6pZRTGlsrVglLsrag/PK9H2Jzp2+HXqRjg2XGzl1856bWMh1nK1NMFj8Qv3cExaZ0Wb4Br5trTTnllz8dySlPLh6WFXK9KYKn89Wqebx5hxFV3DKRAKA50++Bf/lTkXMpbM5Cjxcz+t49Xa5NCffEsYIbxrIAY/RSnGqhdJLptnoT3kfuhvD2fhzB8q9ZGsNaly/TIDjharIvyxHPk4IxqXtyn1r5PwTWfmLqlV5VTEqt1+wweLv/N06WmnlXIbRlGv/MEn7jEhuKKqPMgq7H3SyLBgVCjP395hcu8rjiaXd25DfY4TLVVLUyrcGq10HBnS1z3UociFKutjoR3m63CBEWophLAoB/e0gCgB8rWdMmBMLhMOb/FVH8d1XtsGQUSQCIwxjeMR81829k5tAswn//F6D4K+Bf+sievK8arLHGj7G4JNa3zCYCIPYVNHZNoqjEvlqoEgB0aWh/HtwdLkZ4x0KQEh3eMa/WuqO2H19RJCpvw2L2T2q+srERh9VcAGKDQKqlfIruI2dBD9XovtEfbbVo0YkRptlrM6WBq9lYu0FiU8epEgBOLzztzoO74yUILHsMwY3j4wNFOZwskJWn+50Irn4bgbUfxCk1sZHpaxbczKwoaourAO6Wx7AXDnInIIuJTCnpPluZUkgEzba/U1AwEGdpZBbLvbEtfoRSQy4ukZSlpgvFiCjoAXe7s9lFNtWLt7DixhFtXrTvWIsu0/jsaUBuRsE17zI3MSVQKa7k1B5I1uKuNi8yhab4EeEdZL0muD+AOol9I7rWsWcY9REofQX0u8JlycRAdETiunS63BJCJrx9NsvkwR4ReKypYhfS6YWzUX8mC736JxaReA96jxeiymjt97UnZkyw7IM9v1ucL+90pyrcB55u/2W/35YXirOz9hMEN3wViQ1gdh2SBHJG4hS1HM5i7pgN1BnbnSjmkgDg3yWSAODHSta0AYGd2yvx9bsvYcsmMs+1rkgCIDUsaxXKGBPm0ObfEFjxDMK7SpOP/fzO8HS92bSZV2pSmm+dPQSAI/Lq3vXG2kkmB9/bGy1djQBwNh6IvEGj4xSXSBCv5+OU28QXalWyISY3e7Ice6wL9vjhqyrx9PrU5yl2WdNzAVAlDxp0RN6A11lAymipnnlOvJVB1MKh9SmqLgCxObvVLtCxBIKR/MH1Y+BfPkrHB9oJh7sRnI2K4e5wkeoF1fzONd+iLs9WUgpD679CqHImlOoyKKHq+ECJbDpOwNUADgoY6Sti1h2kcFN8EVeT/YVejRJRInNnMlcPbZmK8O7VQLAyIks04GW0gTMPDqeXyeEs6AVXiyPYyyJc+eaBr8ct6NshvMOVs/biHQ6ov/RSME9XHsPYkdeWrT2tezpxJyU0uGEcO0torygU3DAxwCHtT2cei8lCBB+RmRSPgILNkdVPqsSQ2e1iBQEQHZPmHFz/GUJb/4p8p8GqmG/DEfk+PU3ZPF2tTgRZ5lhdmAwbxiC07S8ou0qhhHYnrMGec4IC/BX0hKvFkXC3HJbWb1NUGVUj2Choaqj8G0a+hInEpvlGSSjaa+x7aMfcL91tzoz73bMa+9j+iDgNVfyK0LbpUHYuY0SFQuckky+RsNizJtFvIr8zXI36sbgosb/Tdsor+04dAUkApI6h7CEFBCjv9Jg3n7Xs5T8qiiQAUlgU8vHc9jf8Cymy9xZmfkYm3mQFkMQQp2jmlZqU5ltnDQGgEmBKL/2eGgGgZp6qdpFJ9Lc2UoAT5UjM227UXo8AEDbfj8FLrY/Yi5gqARDzymokP+06ej0LlL1rHAiNWR6cwwIVprvIszXdiMvxJAL2I2AlAWC/tLkxgpUEQG4gImeRCwhIAiAXVjGL5yAvqZm7ePoRex1wNu4Pb497WDwA/4rnENr0Y8QE1OGEZvq0Op5u1hAA5JPY8TJ4Ol9Ti5hZAkDNFI7ytZPyGvsCmuhvrWoBsMcVhF7p9CwRSFh1BXpvzmyzFgBcWyYGr3QQACQTezEp/575QNPrshLYqvpaQoGgfH2fgbPxIK6pWFVJnq1WISn7kQhkDgKSAEj/WkgCIP2YyxHtR0ASAPZjLEfQQUBeUjN4e2hE7KXAgJRWjQLUhXevgp9SBlYtTp4IRX+n1C/tz8+YSWYNAZDgX6qqlLsK4C1+gkW/V7MAUCMAYjM8RBclMciYagyAmICDQjEAYsz49QgA1Xmytq9yB5xKFwGgtqmJFAgsexLBTT/sjTFQR+nC5NmaMceOFEQiYBkCkgCwDErujiQBwA2VrJhFCEgCIIsWKxdFlZfUzF/VYPk3CG0YByW0iwWK83S8JKKMEUEw7xrQhUSrJOZQr+vZZhMBwCL/UhaAtmfBv+huhDZPjvPFc8Qo1bwEgHoubKMsAC54OlzConFTEckCEOtmYJQGMGkuDhdczQ5l8RBoPwWWP7MniF+wdjs5C7rDN/ANFnTITgKAfPujATL3Dk4Rms9ha6WEq1UIgL2xGtK5/+XZmk605VgSgfQgIAmA9OAcO4okANKPuRzRfgQkAWA/xnIEHQTkJTV7twcFbPMvvh9KaGftJChiu7vT5SwwUnDVGyzVkrNwH+QNfCvtwZLUkM0qAkBvazhcEaWz262sFjcBwHJ4T4R/yYPc6X8oqr2v/4u1EX3VCADdXewqgI9yNBeNYNWMCIC4+BM8n0dC/3YSABTEsGbBTQhV/MId7byuUmPKs5Vn88g6EoHsQkASAOlfL0kApB9zOaL9CEgCwH6M5QiSAMjJPRDnT84CBRaytFuUTs1b/BhTMsmcPDGNW12CkVUEgMMZn6puL80SST/V9+laUsUMAUDdUKRu/9LHWapH7UJxHvrBV/xEnPl9UhBAXxEQDkYCRiYWhxvutmfC2/322r8YEQBUkeXqXvGsMUlBWSo6Xwt3+/Nq+7ebAKAI95puLwnzJ4sEb8974GoxNO3bXhIAaYdcDigRsB0BSQDYDnHSAJIASD/mckT7EZAEgP0YyxEkAZCTeyA2pRylbmKm6ovvgRIOsBffwBbAiAAAIABJREFU4OZfENr4I8sfnJjSrq4AySYCwN1mJEtNRTmrI1YWe3Lstjkdno6XxllUmCUACP+9+dJ/ihAB0dRozjwWxFEr/3kiAUAR9r29HkRg+ZMI7VgAhHYx2VjO6I6XJuWM5iEAmHzVaxFY9ToobgELLhmVj/p2F4LSF3o6XZmUH9luAoDtXcqfvOo15pYRrtkQH/xvDxnmanb4XneZOtjwkgCoA9DlkBIBmxGQBIDNAKt0LwmA9GMuR7QfAUkA2I+xHEESADm5B8JVJaiZfz3LF0sEAJmJ+5c9juC6z1gedIoZgLBfEgAcqy+iwHN0K6vUYwQkAVCPF19OPWcRkARA+pdWEgDpx1yOaD8CkgCwH2M5giQAcnYP+EvujARkY/nOz4ar6Hj4F98HIgeiRboAGC+/JACMMZI1zCEgCQBzeMnaEoFsQEASAOlfJUkApB9zOaL9CEgCwH6MxUdQFFTtqMSGNSuxecM6bC5fh6rKrajaXsn69NdUIxQMaPbvcDjgzWsAp9PF6jRp3hJ5+QVo3qotmrdui9YduqBho0LA4RCXMcWW8pKaIoB13DyS8/16KNVlTBIK+Ec+3/4lDwPMbN2R5K9uJHLAX4NVSxdizbJFWL96BXbvrELN7l1QFGUvqeBwwNcgHw0KGqKobUe079oT7bv1QsPGTXS7zyYXALU0fkbY0XmwZeMGrFu1HBtWr0Tllk3svAiHQ/BX747DsJag2YOlw+FEXn4+mjQvYmdEkxZF7Ixo1KQZnE6n0dA5/3fal4TrioVzsHVTObZt3oRgwA/699ji8frg9eUx/Np27o5ufQaieVGbtJ+z9e1spXWgdSkvK0V52Sp2bmzZtAGhYFB3/0fXzuX2sHWj4vX50KRFK+Q1yEer9p3Qqn1nNG3ZCrS2skgE6hIBSQCkH31JAKQfczmi/QhIAsB+jE2NQBeYhTP/wKrFC1C5tQLhUMhUe7OVnS4XCpu2QM+B+6F4n4NQ0LjQbBe69e26hFoqJID8ho0w8rKbUNishWHX37z3ClYv2/vCbdiAs8JRJ/8bffY9mLN2cjVSmMd/8iYCfjK7t6507F6MEy+4SrPDuKjyTh8L+Bbe9g+CG3+As8lg+Po8WRtBXqsTUlwXz/kHs6dNwraKjaqKKs+MiBDoOWA/7HPIUNW9nHMEgKJg47o1mPfX71i7cikjCGOJEh7MjOoQkdiwsCnademBvvsNQVG7TmklBOxYs4EHH4lDR4w0mjojWK3Yl0RWdS0egH0PH8Z1xhgKBiAXz1aeeUfr0NosWzAbS+b+g41lq0D7xO5ChECbTt3Qd79D0KF777R+B3bPTfafHQhIAiD96yQJgPRjLke0HwFJANiPseEI9Lo5/++pmDd9MnbuiLzu10Whi37Lth1wwFHHoVOPYkterHLxkioJgOTdSZeSwMrnEa5aDGejfvD1fgih7fNYRgAKCKdVAjU1mPH7BMydPhn031YV2sv0+nrYcaex1+xosUOZpL49Xi9GnH0ZUwpEilkXAPquZkyegBUlc5l1RDqL2+NFh269MPjQY9C6Q2dLzgk9+e1YMyMCwM592bXPQBxxwpnMeiWVkotnqyEeioINa0rx968/oGzlEtsJcj15iNTpPegARuqkupaG85YVJAJ7EJAEQPq3giQA0o+5HNF+BCQBYD/GusrP9F++x4K/pzJT0kwppDy1aNMeR554ForadUxJrFy8pEoCIKUtEWmsKFi2YBamjP/KVtKL9nKP/vuyvezx+dgr4bjRL6Biw1oLJrG3i1QJAF5hyA3o9++/xLrSZZa/9PPKEK1H2BY2b4mDjjkB3YoH2kYE2LFmegTA8gWzGcZ2krGkPB554pno3m+wWdhr6+fi2aoHBrm0TBr3UUoWQsJg6zSkc2XAgUdg/yOHg9wIZEkPAkR8/j5+DFYtnl9r/UFnEn1b+QWNcMSJZzISONeK3QQAkZ9z/vwNSjiE/Y8akWvwCc1HEgBCsMlGGY6AJADqaIHScclMdWp0maGL8oFDjxc2dczFS6okAFLbWXTB+PWbT7F03oy0KbGNCpti2JkXMb/ebCQAyJ/5t28/Y/7nVpv4p7aapPc7GFFILiyx1hap9httny4CgEzKp/zwFSNk04ExuV+Rq8pBQ48XIk9y8WxV2zOk6P369adYvnB2WtZFdN82a9manTF2fAOiMuVqu907d4B+hzetj8SeSSxEyhx/zhXMbUkWTgQSSHkjKynOXmU1iYBEIEMRkARAmhcmHA5j+sRvMXvaL3Vqvsg7bbrckw/4v06/gDHrZksuXlIlAWB2F+ytT6+q33/0BjauXS3eiWBLeqU/8OjjsWj2X9ljAaAoWDjrT0wZP8ZSFwlBCHWbWUEYqg2QDgKA9uWEz95hQf7SWeh8HTjkKBwy7GTTJEAunq2J2JPFyw+fvI1tmzemc1mEx7LCskN48HrUcM60XzD1x7GahJCZmD71CDbNqW6tKMcv4z5mgWOj5KckAOTOkAjkNgKSAEjj+tIL06SxH6f15dOq6ZEp3bFnXYwGBY1MdZmLl1RJAJjaArWVKbjfdx++XqeX+Wg0eyLirCx2uACQpcQvX3+CZfNnZvTLZyKObTt1Yy+hBZRhxIJiNwGwfetmRkqRslkXhSwBDj12JPofeJip4XPxbI0FoGzFEkz4/F3Qa282FToLDjvudBQPPiibxM4qWX/8dDRzIdMqLVq3w8kXX8eyOMiijwCdf2PefC7J5UkSAHLnSARyGwFJAKRpfUn5n/z9lyiZ8UdWXeZj4enSuz+Gn3mRKT/HXLykSgLA/EdjZLJpvsfMamE1AVBXL9JWoUqpBI8/9wqWCi/VYicBkAmkFOFD6Ssp00YzShfIWXLxbI1OnVLf0su/nXEYOGEWqkbpBIkE69Sjj1B72UgfAbXfYDpzTrrwapa2lFI/utxuCSMHAlrniCQAOMCTVSQCWYyAJADStHjzpv+OKT+MyQqzfy1Ias1Vh5/CjVouXlIlAcC9/KwikV8/fvYOVi6aZ65hFtW2kgCo6xdpq2AXUWrVxraLANj38H/p+hFbhQNvPz36DcawMy7kdgXIxbOVsMoVspDijpx04TWWkGC8e6g+1Av4azDunZdQXlYaN12jdLX1ARuROUoCQAQ12UYikP0ISAIgDWu4af0afP3uy6jetTMNo9k7BL1sjPj3ZWjftSfXQLl4SZUEANfSRyopCgusNpeiCiuKiYbZVdUqAiBXlJ/o6lFAtOPOuRyNmzYXXlA7CIBegw7Ajm1bWDaFTCl0tp5w3pVo06krl0i5eLbSeTFp3McomfknFwaZXqlr8QAMO4Os5uRrdKprxXsOqJ3F5E614J+pWDL3H1Ru3Qx/9e5acaKZA+iM6rvfIeg1cL8kK0e13/xEN4M1yxZh/CdvIuDfm9FJ73dh5/ZKzP7jF6wsmYuq7ZWMKKdC8lBayVbtO3OlWtXqh1yLqJ/2XXpi4JAj0bJNh7glMHN+UIDXPvseXNuegtLOnPJzkuxUweP1oWFhE/QZfDDDkwIyyiIRkAhkHgKSALB5TcgU7YdP30bp4vk2j5S+7lt36IKTLria62A38yOTvhkkj2QmaJAkAPhXivx4x3/8Jvw11fyNsrCmFQRArlpKUCTuE8+/0pTrUOwW4L34m9k2FAvC6jgQZsbXqttnvyE46qSzubrKxbNVTYniAiNDK5ESNvTUc9FzwH4ZKqFFYikhhLb+ifC2v+BqdRKcBd0s6nhvN7znQOJZvGXjenz7wWuM8OMplNHkhPP+ExfvyFICQFEwc8pE/PXL+FqlX0su3SDMKfZj5vyIJQAoJs2v33wGys5hVKwggI3GkH+XCEgExBCQBIAYbtyt1q9agW8/eDWnFCC6PB923Gnod4Bx0CozPzLcoNpQURIA2qCKmlbSq8vX770M8ufN9ZIyAZDDlhJ0iR1w0BE49NhTuc3b7SYAMnU/kv/yyEtvQMPCpoYi5tzZqij44dPRLN1fLpWcDEhHCv/mXxDaNAmh7bOh1JQDShBweuHtcj3c7c+3fAlFCACyqCJ3AbMBPhPdcSwjAATP+aT4Sxb0Y+b8iBIAWzeVY9y7L4KsDnhL5179cOxZl0grGF7AZD2JQJoQkASAzUBT+q45f/xq6SiUaoheFHoPOgBNW7ZiJlesKAqqdlQys9Zl82dhzfLFCAb2mqNZKQSNe+ol1xtmBTDzI2OlfGb7kgSA9QTA4tl/YdLYjzLypdXs/jCqnyoBsGLhHPz05XsIBiJmoLlWzLoO1VcCgEzFyWScTMeNSq6drZTq76u3nseuqu1GU+f+O5FPLdt2wIADD0e7rj3RkDJTOBysPfmSk0JTumQBlsz5B9u3VtjipkQyHDL8FJbuMWtLaBdCW35HqOK3eIVfZULuouPhLX7U8qmKEAALZ0zDr19/anpdE4k4qwgAsgT98bPRps/5xEcXUUuZ2L1o5vyIEgALZ/zB0gXGFiJL6O/0G1i2cil+/vL9uOCdbo8Hw8+8GEQEyCIRkAhkDgKSALBxLbSC1YgOSYc3HaL/Ou0CLvN7eoGdPuk7zP97qqGpmVmZ6Afp6FPOAfnS6hUzPzJmZbCyviQAtNEUsQCgvTf2nRewce1qK5cpY/tKhQCg1xTCiiLS21WINOzRfzB69t8PLdq0qyUNY5WgRbOmc5vJishpxnWovhIANG/e6Nu5draSf/bEMR9YRhjSnj9m5HncigflQJ849kNbvkMyKz/louu4frdFvi2r2yiBLQhV/IrQ5skIVy2A4t8MKCGuYZwNi5E3+EPA4eKqb7aSFhGg9julli6wRZv2TCFt0rwlezSZ/cev+GPCuLh9l3ieW0IAaFi40L2O/OsPHHo8e1Ahq4U/fvoGdB7Hxs2hmAAnX3QNPB6vqqVMh269cfgJZ6BJsxaM5Kravg1/Tfpeu589D0dmggCqEQA07pEnnZVSnBeze0DWlwhIBFJHQBIAqWOo2QNd6Me89RwoYIoVRfQCTRer3775zHI3BAoESEGr9AIc5dolldZRxgAw3s2iLx3GPWdmjVQIADushKIoUQCmA446jpngE2mnWxSF5daeMv4rW9Kv8ZKGiTLyvvxl5s4wL1Xbzt1w0gXXGJrM5trZOvm7z0HZcqwoor735NdMGUvWLF9khRi1fWT6KyhT+Mu/R2gLKfxLoQS2AQgLYeDwNIWv7zNwFg4Wam/UyAwBoNUXEZ/rVi3H0rkzmAVIoj+7HQQABYH+6u3nQTEJYovZGClVlVsx5q3/CZO1FBhw5KU31manMEMA6Lm0RoMpUv9tOnZFt76D0K5zd+HYL0b7QP5dIiARSA0BSQCkhp9ua1EzLa1OjzjhDC6/+6T2ioLfx3+JuX9O5p6ty+0Bme3m5eeD8uvSf5MpZV5+AVq16wS31xtnTqnVca5dUiUBwLeFJn71IXt5sLOQctt70IEoHnwQKNgQKZh0satYvxbzpk/GysXzbXOBSZyXKAFAvqnj3nnRMpIwVi4yYx3x70uToj8brQm9QJEvth0R8kVeQusbAcAbByDXzlYridVmRW2Yixr9Xpkt9E2SLDt38Pk5k+LjzWsAt9vDlCr6raTziKzKWrRuj/xGjdl/17rqmRXIhvpK9XqEKn5mZv2pKvxJ4lEcgK43wt3uXBskB0wTAIqCzRvXY/nCOShbvpj9d2wWADUh7SAAtL7XIcNPwT6HHM2NVarffeLczBAAZrP60G/0oSNGos8+BwnFf+EGRVaUCEgETCMgCQDTkPE3IAWIfKCtSn+WmIqFXxKA/CvHvv0CgsEAnE4XM3+jy1H0otK4WQum6JPZZF6DfDNd69ZN9cfKMkEMOpIuANoAmXUBIB9e8uWlPWdHoQs3mR0ec9r5LM2RViHLG/JHpNc8q75BrbFECQC7Xv8bNm6CEy+4CqQIiRS70hGKvITWNwLAl9cAJ5x/JcjiS6/k0tlKCtnY0S9g0/oyke2a1CbVwHv0XZLrHCnzXp8PTVq0Yr+LRIKTIt+6Q2f2vwWNmxhb1lgyo9Q6oRf+4NpPEdr2J5Sdy6EEySrRvrSs7janwdvz3tSE1mhthgDYvnUz87nftG6Nqd8AEQJg9dISjP/krTjSObYfre/V7MNOqt99SgQArYmiYHnJHEyf+B1zlzH6bSVrHJpjn32H2LIfZKcSAYmAGAKSABDDjauVmr8UV0ONSvsePgwHHXNCKl1kXNtUf8y0JmRGoTcLipUvVbFjp0LwUD9WW5xEZTNLAKwomYsJn78DSoFpR0mKiKwzCKV6m/rDGGZabHRRSUVWEQKALqdj334eOyq3pjJ0UluSZfiZl6BTzz4p9btqyUL8+NnbcXmtU+pwT+NufQbh2LMu5n4RSicBEA0at+9h/0LbLj1qydBdVTuwZlkJ5vz5GyrWl9m6l9weL0acfSk69ihOCe5sOlutXuNGhU1xyiXXS7/kPTsotHU6/AtvhRK0LsCi3uZ0NuqLvMEfpbR/tRrzEgBaWWjobtCxRx9mpk5EzrbNm/Dzl+/FnXM8BECilcmsqZMw7cexcWLH9qNFjKudh/Rb/vOY99mDDMnZoXtvtO3UnVmSaLkAiN4P6XdozJvPJVm88MQiodS1WzZuYO4U9H9EtJB8ib+1tfELogGrbdkZslOJgETADAKSADCDlsm6VhMABY0KcezZlxi+DJkUs06rZ9MlNQqUJAD0twxdgugyZEdp2aY9e9mmYEncRcAFhrvvPRVFCAC7siSYVbC15koEzg+fvg2K52BlMaucWa0cas2F5CKrkradu2tPV1GweO4/mPzt55bHVIkdNFUykPrKprPV6jUmIqd434Nx+HGnSR9kerQNbEPN7IsR3rXCyk9Zsy+HtyV8/Z6Ds5H1kd95CQBKP/vt+6+ipnp3rZwOpxMHDT0egw4Zyv6NAj9OmzAO5WWlmoo7/UHNpY1etg/+10ksvsqG1Ssw4fN3k5TouN8FRcG3H7yGVUsXxo1F/fTb/xAWq4Wsf0iRnjT2Y1Ru2RRXj6zdTr7oWjQvaqPaD1mrkLl9zwH7wuF0Ydn8mSyeC1lzxZbE3wctPCnT1NCR54FiF9A8yOKF6m7duAGrl5Vg/eoVLJ5Bpx59MPTUc2sJ3bIVSzD+4zfjzsdULXLSsmnlIBKBeoaAJABsXHA1k7BUhyPf/N77HIDBhx6TE68b2XRJlQSA8e4lpfHr917CutLlxpVN1hBRsqNDiOaD5hXRtGwal0He8bTqiZjY641pB0lBsRroYkkXTJ5itXKoNia5Px1/7hW1gbGM5LLLOiI6bn0jAMis+Ov3XrE8+B755JOS1qlHcb0nAmoW3IxQxUSjrW3N350+eLvdAnfbs6zpL6YXXgIgFYu4xPP8r1/G4+9fxpueS2I/qaR7pXR7w864kCnaov2Q2+dJF14dFxeG53yl86hrn4EYN/oFVGxYm0SWDBl2CvrsNwRKOIQZk3/CjMkT4rIq8ASMNg2ubCARkAikhIAkAFKCT78xHZQU4IsYVDtKxCexI9p37YH2XXuB/Pit9N+3Q+bEPiUBsBeRVC/9qVx49NbajAuAnf7/qV4i7FBmo7iZJQBSjeSstV5Wv7TYJWfvfQ6MvBpxFJ4LKkc3mlXIzJaUfzK15S6KgknjPkbJzD+5m5ipaDYwmFrf2Xa22hk4lF5ZC5u2QJtOEXNqCmSbLf77ZvaNXt3A6jcRKH0FUOxxzUocmycOQGjrH3tcE/QzJTkb9kbevp+yIXgJAN6zi92ZHI64e1riea4X/T46b7I6oX6U8N7sCUm/C4qCKT98hbl//mbKjaiwWUuWApAChLIi0A99A4ceOxL9DzwsaZuopUuMrbT/USNwwFEjsHDGNPz27ecIh/hSQlIfohk5rNr36eynZv4NCG3+VXtIjQCZPN9B7DeQzjnJsXIXAUkA2Li2dl9c1USPTcVCr1oU5I9eQSIXnsKMikRM8mfbJZVkli4A2h+NXaQX7WvKNZxKICGyAqA0TFs3lVv+1ZslAOyKk9C97z4YTv71FhW7LDrIleOUi69j0dONit3nKL1cHXXS2UZiJP3dLsKNBuLxvzUSONvOVlIufv36U1OKkREGRn8ns2YynabfSAqcSUH+itp2RKOmzbiy3Bj1n0l/p4j//pI7oQTjTcLtktFZOAh5g97V7Z5H8WFKpAABQO0o9suUH8ZoKqzkSvav0y/ArCkTk6xP4gh5A4WbLDP3O2I4M7unLBLRova7QHFpKIDenD9+BfnQGxU6K489+9Iki09qS2TCgr+nGn4zJB8p8IMPHaoae4XcEiZ89o6mW1PteaQomDphHOZM+8VwTJqX0bhGc8+2v0sCINtWrH7LKwkAm9ffzlcNEdHpQG7YuBDNW7dDu8490KF7LxC7bJgjXGQwjjbZdkmlKUkCQHth7XB7odHIdJH8H+mFO5Vi1/dolgAQNSk1mrsVL8eJY1iZnz3ad2Iuar152UkAkPJ3wnlXspdhs8VOa5f6SADYRR6aXddo/Wh6v2YtW4PSVzLLgfads87KLjofSv1XPfcKKLtXi0Jiqp3D1wa+/i/AWdBDs53dBAANTH7+U3/8CpvL17M0sbSupPj36D8YFDiPziK18zgploqiYN5fUzBr6sTaQHdEILXr0gNDhp/M+kw0kdf7Xdi5vRKz//gFK0vmgoKMkmzRQsRoUdsOLL5Ap559de9nm9avwZxpv6Js5RKWTjb6Ok8v70RqUdDc/gcejsJmLXTXj3D67dvPsLViYy0xEb0v9hy4PyMQooVI9NnTJmHtyqWo2l4ZR2QQJg0LI+MOOPAI9vBUX4okAOrLSufGPCUBYPM6UgAtSkMTDBgzvTaLotl91Dyye//B6NZnIAsyQ6Zs6SiSANiLci64AFgd+DKKjpkXY719u2TuP5g45oM4/0Qr9rlZAuC7D1+3PLiey+3GsDMuQtfiAVZMqbaP+X/9zsw+rSxmZLWTAEg1OrVdZGB9JADI2uTbD14FBRHL5EIm4206dUP3fvswJYcUnmwphgqKlRNx5sHb4064W59iKQFgpYiyL4mAlQgYfl/SBcBKuGVfKSIgCYAUATRqTmZa37z/KmNKs6UQI04BuvY5ZKjt7K0kAHKLALArA4CZOAR635laZGgrvkszBAC99Ix756WkyNNWyJFNffDmv7aTADATi0ANWzusI2ic+kgA0LxFg5vV1b4n8rxlmw7Y9/B/Gb7U1pWMseMGSl8CxQKAstdP3U653O3Ogbf77ZIAsBNk2XfGICAJgIxZCikIBwKSAOAAKdUqdvqKpiqbXnsylSPF65ARp6Jpi1a2DCUJgNwiAKaMH8N8G60uVihEJBNvYCiz8pshAOw0HTcrd13W511TOwkAXhJCC6dM3u/ZeLbalXoyHfuccrSTSXm/Aw6rM5c6o3mGNlMcgNuhhOwJTJw4vlEcABEXAKM5yr9LBOoKAUkA1BXyclwRBCQBIIKa2TYCEVvNDmFnffIDozy1Bx59PDw+a80ds/GSapfZby64ANj1IhqNQpzqPrdLmTRDANi151PFJt3tea067Fozt8eLEWdfio49ioWnLgkAYeg0G1JucTpjq7Zvs77zNPRIAQWHnnIuWnfskobRzA2R9jgAeW3g6/cSnAXdVAWVBIC59ZO1MxsBSQBk9vpI6eIRkARAmnYEuQL8+Nk7WLloXppGtH4YrWi0qYxklzJErzEjL7vJMPCNiOySANBGLVOxiUrsr96NsaNfwKb1ZSJLr9nGDAGwrWIjxrz1HAvYVJ9Lh269cdIFVxnGG7GLADCzZlrrJAkAe3awUVRye0a1rtdMjn5eM/cKhLZOt26yej25CuDrdT9cLYdJAiA9iMtR6hABSQDUIfhyaNMISALANGTiDSgNGSlIVisf4hKZb1nQqBDHnn0JWnew5nVDEgB71yAXLAAynQAgtO2Q0Ywyma0uQeZPC/0WlNHh5IuvM4yqbhcBYAVJKAkAq3fF3v6MUrjZN7I1PZMLXfG+B+Pw405j6dAypaQ3DoADnvbnwdPt1swgAJQQguXfILj+Cyi7VkIJ7gJA8RCccLgbwdmoGO4OF8HV9GD+5dLs0wGHKx+Ogq5wF42Au+3ZgMPF3y9nTSWwBcGyDxHa+ieU6jIowSpACe5t7XBH5MhrA2fjfeBucwqcDcWtnrTECm3+DYFVryFctTgyvtMHZ6N+8HS6XBNPIqJC5d8gvGM+lJqNUMLVgBKKH4LJnweHtyXrz932dDgbD+JEJ7lauKoEwfVjEd72F8I15UBo9549QHWdgKsBnL4iNpar1YlwNT2QeyxJAHBDJStmAAKSAEjzIhAJ8MOno7GudFmaR7ZuOEotc+IFV6EZZQtIsUgCQBIAPFsoVXIkdgxJAPAgbn8dSQBoY8wbH0FvlbLxbE2cT8nMP/H7918g4PfbvyFtGIFIAErlduixpxpautgwvLrSvWkCahbfD6QpDgApUL4Br9tCAIR3LkfN/GtArg1axdP+Ani63YLw9rnwL3kA1AZQtOF2uOFqcTR8vR4AXPm6y8LdJxzMDcLb8z7AVcAts97gSvVa+Jc/hdCWKUDYzPfhhLOgKzxdroer+RG68wssfxqBsvc06xCpQC4e4a3T4F/5AhDem8qwtpHDzQgQb++Ha/+JkQUrnkN410r9tVAd2Qln4wHw9rgLzoa9uD8bNmbpKxGCgpE+PMUBR147RmLoZbOI9iQJAB5MZZ1MQUASAHWwEuQO8MdP32DeX7/X5mytAzFSGpLcAYgEoNy3qZRsvKTaoUAShqkquStK5mLC5++AAmlZWXh9tWnMTMWmFg9FwdfvvYI1yxdZCRGkBYB5OIlAPPWS65GXX6DbWFoAmMeWWmTj2ao2041rV2PC5++icssmMSDquBVlCjj02JHof+BhdSxJZHhl9ypUz70KpECmo5AClTfgFTgadEoaLtUYALwEAAUj9C95GPRazlcccDWpFGwkAAAgAElEQVQ/Er6+T2u+2ocqJprsE3B4msHT5VoEVr/BRVpoyRpc9wkCK1+GEqzkm45aLSI6Wh4DX+9HNefIQwB4Ol2JwIpnoQQ0YnY4nPB0uAieLjcwKahuYO1HJkmL5AmQRQARKq7mBt+VEoJ/yYMIln8bbxlhCjknXM0Ogbf3g2wNtYokAEyBKivXMQKSAKjDBdiweiUmf/8FKtaXQVF0GOk6lFFv6AEHHY7DRpyW0stGNl5SM1XJXTjjD/wy7mPLd4sZAsAuk+hUyZEoKHYpk2YIgIoNazHunRdRvSs9kbgt3xAWdchrgm/XmvGOrzddu/a7tACIRz1QU4MZv0/A3OmTQf+dbYVc54gwb96qbUaInilxANJBALiLjkeociaUGm0rAdVF0cjZTnXJjLxmwS1CJAoprmTmrkdGRK0W1OQKlr2v/dpuenfpEx2GBICvDRx5rRCunK05ssNXBF+/55nbgbWyA4689pG+NYJMEs60TqHNlJko9Tu2s1Ff+Po8yawC1IokAExvQNmgDhGQBEAdgh8durxsFWZMnoA1yxcjGDBjylW3wvsa5OP4c69Am45dhQWRBMBe6FJVcmdNnYRpP44VXguthplAAMgsAJYva513yKuASwJAbKmy8Ww1mikp/wv+mYr5f0/F9q0VWUWc9+g3GMPOuDAlwtwIH96/B5Y/hUDZB5YoRYZj0gtwx8vg6XxNUtV0EABw5gHkWy5QnI0HIm/Q6KQXckNFT2Cs2CZaBEBo43jULHnIWvcNhwvutmfC2/2OJKmNCACGLZnTa7ogOJjPvrfHPYwsqZl3NcK7SlNEJ7a5I+JeUPyYukK+4CaEKn6xdJ87C/dB3sC3VK0mDPeFBqnE8x04G/ZG3r6fWoid7Kq+IyAJgAzaAeFwGBvXrsKSuTNQung+y1me6ZYBqV5qsvGSmqkWABO/+hCLZlkf3dkMAWAXCWHFiyh96nbtNzMWAPRdj3nrf9ixjdccNYMOKQtFkQSANphW7He79jrvulm4VVS7ong6KxfNx9J5M0AkesCf2ZYBVhDmVmEaypA4ADyKD81ZS/nhcQFIBTOHpyl8fZ+Bs3BwbTcUuM5fcpu2yXsqA+5pq0YA2KNARwZ0uAuZeTu5PcQWQwLAYK4OTxN4i0exQHrBtR/Cv+I5TbLA4W4Id9uz4G5/HjOzD1fOQmDNaIS2TNU13ae63j6j4Gqyf5w0wbUfw7/iWfW4BKmskcMFT7tzVANbSgIgFWBl23QjIAmAdCNuYjyKFbBx3RqsXlqCVUsWYNvmTRl3yclv2BinXno9mjQvMjGzvVWz8ZKaiQQA+f1//d5LWFdKAY6sLWYIACIgJo39yHLiyowMerNfu3IpvvvodcvNiM0QAHa9aFu76vb3xqtI2oUX7/h6SEgXAPv3Ce8IVdu3oWz5YlAKwfWrVmBX1XbLzyFeWbTqWUHspCoDtbdbcU6U0dGgI/IGvM4i0ceWTCcAKJK9t9stTDGNFj7rCQcLUOfpejNTfok0CJS+iPB2SgNtbIquRgD4lz0B8v2HohfALhIgz9P5ajYuBUekIH6h8q8j2QF0iqvZEPj6vxJXI1UCwFU0HL7iUaxPo77IVcNb/GiShBS4MbjhGzhcPpYJAJ7C/2fvO6CburK1P3UbYxtwAYMB03tvoSRACiUhQDppBNJ7eTOTyfQkk/8lkzeTXkiGBAKkkYSSEFoIJfRuwGDAFAPGBgPGNraxJEv3X/sYGUnWlc5tsoTvXitr1uBT9tnn3Ku7v7P3t2Fs0A4GW1O2VmNsRq1zRekV9l2PwF0enGybgA+KUGCggzEGzpPfMKBCcJwNaivvtAbvhjoAoMbbSR8jXBbQAYBwWVqleehj+HzhKRw/lI2C40dw/swpVk+8riIFiOV4xPi70LXfEFkr1AGAy2ZT8nFYfK4Q8z97j330qi1SnG+tStzxEsaFWrtWAIUUAIB01AJEkqpDKFtFyt91AEDeTkTju1XeSgP3oog6irIpOHYYeUcOojD/OMpKiusUROetfKGmHcTGqsx8IGjutpo6GExxsHb5Vy3CtvABAAYYE3rAkvH0ZYf8yH8uMcIHWanBDEvGEyyFwSM8/AmU727r+ZEvYRzLR38BxEYfSvwBAHLkK3c/CuHicfGuBiPMzW5l7Pj+5QZdZ1fAceAVCFXi3wfkXNu6v8PK33kklNPurYyxQQZL8zCljGKAB81J1RQ8JRVDOcfUztbjQ1VKJVLkgPPoh4DgFLUXi07o+HeYkq/zaUOVHez7XgzOGeFHbFhzNrKeu8Q3IDKtngIQ6ujrfw+jBXQAIIzG1mwqQUDZhRKcOnEU5ICdyT8R1miBzn0G4bpb7pW1vGj8SNXCeSPjtWzXGeMnPyErR/RA5hZ2804fvWqLFABAq/0kpvgJU54GfUArEa3SJKQ638TVQOkSasvwcXeg+8DIYBtXa206ACDPklo9i2pETshbkTq9KFXg/JnTyDtyAPnHjjAS3nBFC6j1HlPDEuxGmdjYwyEiPADhAgACOeTu0kzY9/4egiN4dQlvZ5zPEa8NGnhMzJs+4A8A8KRsVEdZTBMnqMt+Ea7CZUEAhNp68wIABhuVA3ybEf2JSeixqOReGkyNr4KpydWgyg3BGPeDHVv7nifgKtoQpMllboJAjZxH34XzxMyg0RakX0zvL3y6hwI5oAMA4Xjb6HNwWkAHADgNFY3NKCSS0gcO78sEVRxw2OUR4YRae/OMdhg/+SmYzOZQTWv9PRo/UrUCAOITG2Pig88ioXGSJDtSqshPs6eBwtu1ECkAgKPyIhbMeB9nCvJUV2XI6InoM/Ra2eNSzvD8z99jH/9qi1QA4ODubfh13hzVARslYJzaNlFrPB0AkGfJaHy3ylup8l6edLvDezNx7OA+VnJQi6g6+o0cdccUtO3SU7nSCkeoOrUAjpzXZRPkSZ2eldXr/q5Pt7AAAAFu8T1K8NzmezvjPKkTlMtu7frvmptvnwULLlTuuJdVEQgm/gCA88g71Q5pkPQBsRB6zzyhcvCpnf8YoZ126hXcmZYyfy2bGEwwmBpUh/vHdYIpeTgDB2BqIGo+njKXBnM8Iw5kYwUQd8kO2Pf+DwTnedF5GOjR430Y4zrUtNEBAKlvBb19XVpABwDq0vphnJtuhg9l7cC6JfNBjpCaoiSssfT8Ocyb/g7KLyioZxtgMVreUmkFAFA6xeAbxqPPMN+QtFB7tWfzWqxbOg9ulytUU1l/lwIA0ATLvp2BQ3t3yporWKfUFq0wccozsNhsssbWMkpCKgCgVcqGkmdRllHD0EkHAOQZORrfrfJWqn6v8tIS/Pbzdzi6f4/qQIDSai9qrdZdngP7nmekl8eTqUAgHoBwAABi6Qe0jJAOGwBvZ5zd4O/7ffBQ+hi6Df9QtDSd1Dm59AwCcni2i8fW/rfaXACAKQ62Ti+z0P9gohqJodEKY3wPWFo/EhBk4dujFojp+TEMsa0Dqiw4i2HPnAp3xRFxACAA0BNyb/UIAJlvD72bFhbQAQAtrBrBYxYVFrD8Y4oOUEuUOB2R/HEvZh+tiL9ovoYJjVi9aMp55xEivFo+d6Zm0R2kg1QAIGvLWqxZ9B2P+pLaGE0mlmrSsWd/Sf2osVbnzKOIVACASBsXzZnGcpPVFLPFgtF3TkVGp8t5nGqOXxdjabV3aoCEWr0LlPCBePYoku1WF+dI8pyCgHVL52P3pjWqggCRAgCw92I4eQAC3LryOKWkp5IqAIFy2z1nIaTDVgsA2HgJABAn1KMwdtUBgN2Psrx6rYWIC2P6fl2Th88DAIRar7fOqjLzG62wNL8LlrYv+PAGuM6thSP7jxBc5aLm4impV7n9LrjL9oubPIAzH/I86QCA1kdYH1+CBXQAQIKxNGl6KX+fHIIzBSdwsewCK1VGtzeVFeUsl9/tdgGCgJvufQxprdsqVmPTikXY/ttyxeN4BohEAIBuiW+651G0aHM5PEutBWv10e/RLy4+kdWLbp7RXlxlQcC+HRtBujgdDrWWFnAcqQAAcVEsmj0N9sqLqutFaRLjH3gKjZIlVJ3Q6EPee3FSAQDqu2vDKqxftkBV54LGbde1N8bcNVUWl4TqG6bCgJHsyGr1LohkAEDLd2uo40L5+xVlF2C/WMFI/ejdV0glAJ0OFJ89DYfdzsDQjI7dVHkG6Hd4wefv4UKJeChwKJ39/x5JAIDj4KuoKvhB6hLktQ9wSx0WACCIQx7SYfMDAHiiJkI5xFLnZEBNKGdU3o7U6uWvOw8AwONMe0/kzP0QzhNfqFOez2CCufmdsLZ/qWYKnlQHHp1D2lwHAFQ6dfowdWUBHQDQyPL0kUIfKxTqW1p0ln20nDudzz5Ois8WwuWqYh8xUvIMu/S9CtdOuFvxh73aTO1N0zMwYcpTsFilh2Zr9XFP4fRDR09EryEjVd9hrWrdeytK+qe364Seg65hIAazrSCwD1GqfU23UpSnGg6RCgDQuV8480OczsvVRL2UtHQWJREbFx96fEHA9rUrsGXVYs1SJEgJOQAAvQ8WzvyAVfFQU0iX0Xc+iNYduyoeltJL1i+bD7PFCqPRhEZJKSAiM+KpSGySjNiG8UhJa8n4PxrGJyp+NwVSWKt3hB4BIO94qP1upfz78gulqHI6cOpELvvdJCJb9lt5rhCVFRXsb/TvvEJndPwDT7KzqVTUTPkyGo247tb7ZEUxKV1HoP5V+d/Ccfg/6jhjHAr68wBEHwBwGPasp1h5PTExmBMucQAMCtiEJ+rCnwOAh6uAw/whm8gCAAKQ4YWaiCohOI++B3c5hdgrIy5mKR5eKQg8hInqAAC1S0SGBHf0CIBQR0P/exgtoAMAGhhbqxxotT5qjmTvxvLvZoKiDtSQ9t36YDTdOMoQLevXJzVtzoCJoI6iILAoC1tsA8TGNeRagVal5Lgmr4NGUgEAUlHtKBP/ZTdKSsWYSQ+C9lhMnHY7Vv/0LXL2bJcEtMkxsRwAgACd5d99gZysHXKmDNpHaipJoMGIqHDNT3MlpZeQc0jPkslkZlEaVlsM2yNythOaJIP2jcAs+v+8ogMAvJbybRcN71Yto4XUAMzVtqEtJhbj7n8czVq2kbepKvdyX8iCPev5kEz4ak1rbNAWtt4zQCXYSKINACCdK3fcA/eFveImCZKPz2vvWgBAqPJyKm2QHAAgELkjrzoEpFSdmgdX8RYI5YchVBEYLvB2r2lnSh0NW5c3uc+UIUbnAJBsZL3DFWcBHQDQYEv3bd+A1T9+q4nTQbfBN9//OExmizzNBQErF36N7B2b5PUP0EspO7uaNyz+6iU2ScGQ0RPQukMXZjO6baIUi7wjOTiWs5dVR6BoDCnMzMS2//NXn4IczPogcgAArW63ve1NnACtO3RlpImpzekWunp/iwpPIXvnZuzP3By2PZIFAAAoOHaEcQFoUaGD0iVG3TlFurOhcXqJVLJLHQCQ/5aJ9HerVntLFiM+jBtum4y2XXvJNiCl5f34xUcsHU8NIQDsloeeRYOGCWoMp8oYIR1aVWapHsT/djwaAQBH9p9RVfhzUKsY49rD1uu/vmXsBBfse393qU58cCe3VhWAw/+BM2+WLNBByfbxpAAoAQD8dROcRXCXZDK+AwJLiNGfBxTwJpjUqwAo2XG9b32ygA4AaLDbWjo/9PHcpnMPliMuBwRQmzFejRsNYlsmvepSpORllpWcx7zP3sWF4qK6VDlsc8sBAOh2e+m3M1gJyvogcgEALaMAyO70jqDSiX2HXc9VPYHeXcRLkHf4gCYAJulEt5/jJz/JpQ+118pJvNJTAMh20fBuXfXjN9i3LVjNbvlvEIpGod9KeodJFaqWQwCKmiVNlUTLielPt6jui7XTrYyxGayueiipSx6AaAQAiDPBcehfIdMmjA0yYGn9OGPHd5cfhDP3Y7iK1gFC6Go9/gAAT8lGU5MhsPX4ONR2S/p7uAGAQMq5SzPhyPlfuMsOiOruH7kQOmUieOlC59F3q8suCuLpCf4VE0g5PQVA0vHSG9exBXQAQIsNCIPz06xVG4y4+a6gIdDeS6Pb6k2/LkLW1nWq5kKnt+2IcfdRRIJZtiXDkVMfSjlykiiSgUfUDgvlmbMu28gCAADkHsjCsrkzUOV01qX6YZlbNgAAMG4QcjTULoXpvXByhIgYrVv/oWic2gwxsdV1lD0RMVT7PHvnJsZPIoWXRKpxKSVg7N0Pg94bvKIDALyWqt0uGt6tWkbBkEXo2RwwYix6XnUNN2hOkWEr5s1RlWdFjQoddDPqOrOUhaBTWTWhqiJ4DjXVUTcnwtiwA0xNroGp6Y2+t9IAeEjT5J/A2j29a81HIwDASsTteoQ59VqJPwBAe125+3EIF4+LT2m0wdrmGZjT76/Vxl26G/bslyA4zsJgtMFgSwXMDWFs0A4GW1MYE3rCYE2tVbpQTQDATSH+lfkgh15wnoe74jDgLGHpJ4LbCVOjfqIARlXebDiOvge4AxMe10pdODEDzqMfAoL4tweloVg7/h2mZN+yy8xW+14MXh7TYISl1cOwZDzlY2sdANDqidDH1cICOgCghVXD5PxQNEByWjo6dO/LCL+IlMsTFeB2u1FeWoyC40dwKGsnThw+wIiU1BQiNLp24j3o1HugomEp1/jXeXNAOteVdO4ziJWY45Utq5Zg66olvM2jup1cAICcy59mTwOlTFzpogQAINvsXPcrNv7yo6bOd13vAb2viJSTyDmliA4ASLGWb9toeLdqVRLT32oeEKxDz36MHNCbh4LOGJH15h7ci4O7tqH0/FnVn8XUFq0wccoz3JEvTH/BharCJagq+B7uC/tC3jqHPCkGM4xxHWBuMQnmpjez8mnukh2w7/0f5pSFQ7x5AKIRACAbqVrOLoDR/QEAauLIeQ1V+d8Hz5E32mBOGQVz+r0wNuzCyAopdcB1+mcIVSXBt9cUB1vHv8GUOramnVoAAGP+Pz496I06TLGwtnsR5rRba+kZ6kbeGN8NMX2/qulHgIl9z5NwVwQnIiZwzNz8dpjT74PBGAPnyW8YIEZASTCpTjmYBuIS8BYdAAjHG0SfQy0L6ACAWpb0G6c+OD9SQ3nFTH321EnGhq5WnqWcLZXq5Gp9ayVnDVr1kWobbz3Urjih1RqVjqsUAKD3xZKvP8OxnH1KVYnY/pS6NPrOKdy3sJ6F6ACA/C2NlnfrkX278MsPs67YaCHiKyGAuWPP/lybSbnQztyP4CpcHtpx4xrRv5GB3QKT42NJux2VmVOChljLmkKkk8HSGLZub8GY2DcqSQDZsiTk89cyg8EY3BH2Kz3o6U836KEqEMjfJwPMqWNh7fK6zxBqAQDusmzYs56FYC8M7libG8LUdDwIAKFbfVpz1ck5qDr9szj4RbfxLafA0uY5n7GrowbeVw6a1Xp0LLBkPAZLq0dqrUUHAOSfQL1n+C2gAwAa2jzvyEEs+Xq6JgRfGqrNNbQaBEueiRyVF7Fgxvuq5lpyLcKrEZWWmzj1GVhjYrm6huvWiksZr0b0oWkymVh9bLVECQCgdY67WmtUOo5SAIDmLyosYKkAZaXFStWJuP6SSjf6aa8DAPK3M1rerfQ+pco0VKHmShRu8l5XBSvLV1W4GHBReL/WYoCxQRsYrMmMiT0sQqXQ2jzLQtWjNQKA7EQgjX3fH+Au3s7NXG+MaweDJSmkrQNFANCcWjm1AUkLAagFAJDujuw/sWgWOSz/wc6lf/h/TVslII3ohAYw0sNu/2HRM/6iAwBheYPok6hkAR0AUMmQAYcRBKxbOp/VbNcyr1bLJYiNrUaJJe+x1y2Zh10bV9fFUticctiZD2RuwcoFX9Vp6oK3wSjEuudVw1F05hTo5l0tUQQAACyv/McvPsSFkvCEmKq1binjqAEA0HwUAbB87swrCjRUWpJQBwCknMTabaPl3XqlAmC85XuJ6M159IOwleRTdqqU9fbwAEQzAMAsQIBNzuvVgI0QrKyykeW4Wzu9AsehNy9VAhC3oRgAwBzpQ2+gKn8uF5kgzy5RGLutyxuMB8Bf1AQAqiMYnoVQmcejFl+bILwHnv0h7gPXud9UAB4MMBJPQdf/q8Wj4VFWBwD4tk1vFRkW0AEAjfeBQnuXzZ2Jo/v3aDxT+IZXcpsnpmVdh9TLYQQnYsUfZ30EqmUdCeIJsV781XQcP5StmkpKAQBShOUiz/9SVQJKuQukKInmrduBInTUErUAANIna8tarFu6gBH0RbvExsUzFnYppH/+a9YBAGWnIJrerVcaAEbvmmFjbkWPQVeLbiLdJDsOvApX0W+qOXXKToz2vSk/Pabvl+wm3LHv95dKvYnPa2zYGTH9vq3VgCcsXvSGmIe1XSQc318RYqh3HpvGStixXHvG9G8EEc0ZE3rB3OIumBoPZt1COomh5hRccB55G878b0VJ8Xh3kPgYCJQI5PzTGGoCADQeI9jb/2cIF0/wqijazmBuyKosBCI99OkkuMAqXZxeFAKkCaKSwQxT8rWwdXoFMFUT6AaSkHtL0S9tn4e5hS/fFA8QJvYMKDakPkC9tYAOAIRh67UoJxQGtQNOQaSD4+57DHHxiaqqQCGgS7/9nDHH14VYbDbcdM+joFBNKULs6cvmfq5qyL2U+T1tW7brzPKriehK7drfagAAlAoQCdEw9EE+ZNQExgy+auE3ckwdsI+aAABNkL1jE9Yu/r7Oz5USA9E7YsykB1nZPyWiAwBKrEeVHqLr3ap2qVpl1pPf2/Ou6XXVcMBgCDiQu+IIHNkvhS3/Xv5q1O3p4QEQ3PYrAgCQYp2QTmIoAODSZK5za+A8+h7c5UeCV4IIpJypAcypN8La7ndBHVq1AQBShQj6HEferY6CcNulmK66LTnjiX1gafcHGBt24u4vz15GUDlHc6sHq0kzQ0jIvdUBgFAm1P8eRgvoAECYjF16/hwWf/VfVvIrWoVuTUfdOUV1599jD6pY8POXn8J+MRy5j767YLZYMXbSQ2jVQWK96AhwbL2df1pVRAIAl0rO1WU0DH2QDxx5I/pdfT327diEVQu/Vu1RVBsAIMUOZe3A6p/m1snzoNQwFCU0ZtJDSGicpHQo6ACAYhOyajBR824VBGxfuwJbVi2OiIghOdan98Gwsbeia9/B4s6/pzRb5Uk5U0R3HxFHKLoXxae9fc/TcBWtDdo4WAqAf0cqq0fVAdwXshjJnuCu9IskMYIY9g3mOFb2z5Q6hlUKCHaTzbcSZa0o8sV1ejFcRevgpvKGzuIAulMgRQwMphgYYtJhajwQ5rQ7GUGgXCFCwqqCBXAXb4HbfhpwXfQCUKptZaTSiIm9YW42AcaE3nKn0vvpFohoC+gAQBi3hxzbX76fxcKzo4kTgHLLu/YfgqGjJkorYSTDtnVZDm3khLvRtV91mJ4UoVDt5d99wdI8wrmvtC8devTDtRPv9mFWj1QAgGxaV7bydv7pNm7f9o0RDwCQvQgwJE4A4nWIBvGcyRE336Xau0IHANTZ+Wh7t0YrABaf2BjX33Y/mme0F904xoq+93fsNrS+ijntNlaHPdqE3Yqf/KraKbWmAJZE5lgbyGlM6AljbIaogyo4i2HPnAqK/BCVegyORNtZ0PXVLRDNFtABgDDvHtW6J1JAut2gHPJIl0bJqbhu4r1o1kpZGC/vOsk+65fOA4WBhtOZJv36DL0WQyTWKPesixzblQu+Rs6e7WHR22S2YODIseg77LpaN0yRDAB4QABKB9i7dX1YbEVpESNuvhPtu/etOYbRAgCQwvSe2LzyZ2RtXR/RvAAU8j9s7C1o362P6K0n73vAu50OAMixWu0+0fhuPX/2NAPqTh0/GpZ3hRJL0zu5+4ChGHTtTUHBL3L+Hfv/wkqc1Wfxr90eLbbgCotPHQ1blzdrLamq4Ac4Dv0raOi7wRQHa5d/wZQkzhsRLbbS9dQtoFsgci2gAwB1tDcXy8vw26LvcGT/7ogMc6RbjH7DR6FL38EwGo1htRJ9qG7+dREyN6wKq22IqOmam+6Qv1ZBwI51v2LLqiWaOmoEytxw22SktmgVUNdIBwCY0oKAQ3t3Yt2S+Si/UCLf5iF6NklpxtJWkpo292kZTQCAR3FyhtYvmR9xEUQEsPS7ZhR6DrraJxJFrU3VAQC1LAlWsSTq3q2X3hUbli2MyEoiFF2U0ak74xZJbJIcfLM0KU2m3vkI50h0e27r/g6M8d3DOa3iuapL8b0XnIDPaIU55QZGUEeEhxTuXpU3B1X534YmPIzrCFuv/zICQV10C+gW0C2glQV0AEAry3KOS0DAni1rsW/bBk0dIR516EMmJa0l+l1zA1p37BZ2x99fx8N7M7F28Q9hs4sqZHcAtLq1okoF5Gh1H3h10L2JCgDg0maz2+1Vi1k0QJXTwXNMudqQU9p/+GhWFjEQgBWNAIBn4eWlJSyC6PC+XXXGD0Ch/inNWzIba/2u0AEAriMvqVFUvlsFAScOH2DAcN7Rg2EFhwMZNzauITr27I8+Q69DXAIfKa7z8L9Z+Hg1S3w9Fyrh1u53MDe/K6oMQfn7VNNeqLqgvt4GIywtp8DS5jn1x9ZH1C2gW0C3gJcFdAAggo4DEQXSh1nuwSycPZUPRyWRk2gn9BFPNYqJpbt99z6gMnIWq027CWWMTDdWBzK3MJDkbEGe6mGgtN6GiY2Q1qot2nbphdYdu8rQMnCX03nHsHXVEuQdzZEdESAHlIkmAMBjOeLHoBD3rK3rUF5aLGufpdgqmgEAj83o2Sg8eQx7t23AyaM5KCs5L8tuPAee3hVU0q95Rjv2ngjnu0IHAHh2SHqbaH63UsrVydxDyNmzA/m5h1BWWqw5IEAh/gmNm7BUonZdeyEpNU1Sqovr3Fo4DvwVlAeuS7UFopIHQHChctdDcJfsVH0biXHe1uMjGGJaqD62PqBuAd0CugW8LaADABF8HpwOO4KzCIcAACAASURBVC4UF+HUiVwUFRaAAAL6yC8rrQ6ZphtTaiMm9NFujYmF0WiC1WZDo+SmiItPQNP0DDRrmcHCFemjJlqEPvoK80/geE42Ck8eZ8RoVOLKYa8M6GDT+ukm2GAwIqZBAzRKSmWs5E1S09j64xs1CQvg4dGbwB3Su/jcmYA6015ZLFZQiD8BElSRILV5y6jaIzXOEpXNpPKKxw/tZw6uvfIiu+n25oSgc2u1xaBRUgpLhSBbtchoX+9s5W1vcuiq3xdHcSb/BDtnxWdPw2G3w+12MUBRjFeDwBNbTCzVWPJ5VuiWv2l6a1BKUDS9K9Q4h/VpjGh9t9bskSCg7EIJI80sKjyFwrxj7B3r+Y0QBHetd4j//nreKfTv9F6hG346/+y/tJagCCzZoqHTKFunCOhITOsxvb+IAE2kqeA6+yurLa8mmEMh/0SKaEq+TpoyemvdAroFdAvIsIAOAMgwmt5Ft4BuAd0CugWi1wJEKkdRRVffdDtiYhtovpCSorOYN/1tVJTVDhv2rz4iFsGjVoqS5ovVJ6hlgaqTX8Jx5J3geeP10G4GWxpsPd6HMa5D1K2ecvoduR9cKiOnTH2DuSEsbZ6BufkkZQPpvXUL6BbQLcBpAR0A4DSU3ky3gG4B3QK6BaLbAuSIb1i2gJXsJGLICVOf0QGA6N7SiNeelX7b8yTcF/ZGvK5hV9AYA2uHP8HcbKI6UwsCixIkcK/g2GFcrCivlUrpifQwmc0gkliKJEtNb43kps3Rom1HSdxHrnNr4Dz6HtzlVNbPLX0NBjNMiX1gafcHGBt2kt5f76FbQLeAbgGZFtABAJmG07vpFtAtoFtAt0B0WCBQKcXkZi10ACA6ti+qteQp/RbVC1SovLnFPbC2/6PCUcBKRf664EsUny2UNRaVMb314edZmqBUodKOrtOL4SrdBaEyD4Kr8lJkgDcoYABMsTDQf7GtYWrUH+Zmt8IQkyZ1uohtf+LQfiz5ZjqcDj5C31BRTeuWzMOujau51muxWjF20sNo2b5zwPbBorACdVD794EIv4m8N6ZBQwy69kauNVEjtW3KPbHe8Iq3gA4AXPFbrC9Qt0BtC5SXl2Pu3Lno2bMn+vXrx22iAwcO4K677sKuXbu4+qxbtw5Dhw7laqs30i2ghQXycw9j+Xcza1UTUfsDL5juegqAxJ0VXHCX7ob7QhbclSchVORCqCpl9dMFOzl4Xo6V0QaDrSlgMMMY25rdpBobD4Exrp3ESbVpbt/zBFxFG7QZnHdUYwwMlgRQ6T2KSBCc5y85qALvCJq1U4MHIGvLWqxbukA22S4tjriRJkx5Kiy8QJoZs44HVttZvRIAAHL8N6/8Gft3bmHns9fgERg29lbunVLbptwT6w2veAvoAMAVv8X6AnULXLaA3W7HokWL8K9//Qtbt26FVAddBwD00xRtFhCr+KADAJGxk1Qj3XV2NVzFmyGUH4JQWQDBVQFAoXNqtMEY2wqmpKthTruzTm5a3SU7YN/7P9UOd5jFYE6EKXkkzC0msVr0/kJ2dubNgqtwsapkdlKXSTfgtu4fygZsjuXsw/K5MxnpoxJp360PRt81VckQ9b6v2s5qNAMAVK53w/KFrFwvOf4e0QGAev+YRIwBdAAgYrZCV0S3gHYWIIb4NWvWMMd/2bJlNRPpAIB2NtdHjgwL6ABAZOyDRwvm8FO49LnVcJcdvFRPXUb+tJRlGUwwNmjDSNbMabcCBpOU3rLbOo9PhzP3Y0Cokj2G5I6UV558LWydXgFMHASXrgo4Dv8HVad/rBuSQlMcbJ1ehilllOSlUhWgRXOmIe/IQcl9/TsMGDkWA0eOVTxOfR5ABwAAxjOzfCFyD2QFLE2qAwD1+QmJrLXrAEBk7YeujW4BVS1AZd927tyJ1157DfPnz681tg4AqGpufbAItIAOANT9plCOdFXBArjOrYJgPyOPME2lZVC5NXPaHbC0epDPQVYwr333o3Cd36xgBIldjVZYWtwDS9sXJHYEXIVL4Dj0JgigCa8YYEm/D5Z2v5c8LZU8XTR7GisVq0SMRiOuu/U+dOzZX8kw9b5vfQYAqATpxuU/4vihbNFyu3RAdACg3j8mEWMAHQCImK3QFdEtoJ4FyPE/evQoXnnlFcyaNUt0YB0AUM/m+kjqWoBCKHdvXsMY+8svlPqweRsMBlhjYllt9q59B6Nb/6Gw2Gw+CoiV0wukpRiBFIVuHtqbiYO7t+HcqZOMVdztctUM4a1H647d0H3AMCQ2Sa41hZYcAErtpO6uXR6NHMmq4zNQdWZZnTv9gdZI+fCWNk+rx0DvNwmF2FfufhTCxeNamdh3XIMR5rTbYe3wF9nzaVHfnkcZU+NBsPX8lKepTxvK/V+z6DvJ/fw72GJiMe7+x9GsZRvFY9XnAeojAHChuAi/zv8S+bmHgjr+nnOhAwD1+QmJrLXrAEBk7YeujW4BxRYoKCjAu+++i48++ggXLtSuO+49gQ4AKDa3PoDaFhAEbF65GDvXr+Qm9SIG7+tvux/pbTvWaKMUAKDbRcotvlDCn79NJcb6DL22muXZYKjRRRMAQCU7qb197tJMOI9NZzn9cPOxgautA/94Rpga9YO10yswxLTg78bR0nV+Ixz7fg+hqoyjtfImlOdv6/kRDJYmigarypsNx9H3GeFiuIRsH9PzY8aOL0V++/k77Nm8VkqXgG3jGzXBrQ89h4aJjRWPVZ8HqI8AgNQ16wBAfX5CImvtOgAQWfuha6NbQJEFDh06hEmTJmH79u1c4+gAAJeZ9EZhtAB90K9bOi9g/mQwNRomNMLNk59Ak9TqslpKAICiwgLWv6y0WPLKjSYTho+7A137DdEUAFDLTpIXKNKBHH/HkbfhLt0DCJejJNQaX8txKC2AwuZVq0cPoOrkl3AceSc8IIjRCmvb52Fuca8qZrLvfQGus6uUEzHyaiOTB0DKM06qxCc2xogJk5DethMo7B+CgLILJUzLhvGJPqAdr+p6u8sWkOoMXwllAKWuWQcA9CcmUiygAwCRshO6HroFVLCA1iz9Wo+vggn0IaLYAhfLL2D+5+/h/JnTPqtITkvHjXc/zD7g848dxsoFX6OkiHLJfaVD974YdccD7ENeinPgnwLwy/ezWNi/XPEvKaZ2BICadpK7Rk8/ofIkHIf+D66iteElu1OquH9/BfnzgVRxHv4PY9kPhxgbtIWt9wwQkKGGEJhj3/t7CI7az5ga49caw2CEpdXDsGQ8xT2802HHwpkf4nReLlcfs8WCG26bjLZde3G11xvVvQXUrAKg1Wq0BgC00lsfV7eADgDoZ0C3wBVkAd1Bv4I2sx4uRcxR7jHoalxz0x01FjmSvRurFn6N2LiGSG3eiuXuNs9ox/LvKQyfRC4AUFZyHvM+exeU2+kvzVq1wTU33Y6UZulwuaqw/bdfsP235aAqG94S0yAOE6Y8DSo1SKI2AKCmnWQfM8EF57FPUXXyawhV1beoUS8GE8xNb4a1498VVwqg8n+UUx8OMafeBGuX/1V1KsfBV1BVQMSxCssxcmollQeg8mIFFs54H2dPneSagfhCbn34hYAcHVwD6I3CbgEdAAi7yfUJ65EFdACgHm22vtQr3wI6AHDl7/GVvEIxx5bI9pKaNkeLNh1YiH+zlhloEJ+ImNjQZc7kVAEg5+J84SmczM3BqRO5OHsqj/lBlGJAenhETF//iIJwAQBK7CTlXLkrjsBx4GW4S3eHzUGUop+itgYTTCnXw9b5dUUggD3rOVbqUHMxmGHJeILdoKspVL3Akf0iBKf0NBg5ehhiWyGm56cwxFSn8ISSugIAKPKAopDo5rfw5HEUnzuDKqcD9O/+4iEJNRpNiGnQAEmpzUEgYvOM9uw9wtIQ1BZBQHHRWRzN3o2TuYdA7PSkm6Pyog9JnUc3i9VW/W7NaI82XXqiEZGYevGXqK2elPF0AECKtdRrW3r+HA7vzaw5P/aLFbXONwHtVlsMGiYkst/kVh26oFWHrly/yVI1JTLewvwTTKdQzxyl4BGpJ+lH57p567Yggt4kSg2MkHMtdf1atdcBAK0sq4+rW6AOLKADAHVgdH1K1Swgta43fbw2TW+NnlcNZz/ygT6o5QAAwRbk+RjJ2bMDR/btQvmlHGLvPloDAFrYiXcTq04tgPPI22FzDHn1UrUdRQI0vxPW9i/JHrYy8wG4SzJl9+fuqHL+v/e84SxjaDDFwdrlXzAlXR1w6VJDrXntFyoPnY0jCDiWk40tqxbjTP4JLrb3UPPbYhugc++B6HfNKBbJpFScdjt2bVqD3ZtW42K5fOJJJXpJ3aNQtlcTAAgGwgayPUVvTZj6TC2HVopOUvZULEJFbZuK6US/a1lb1yNzwyqUlxbLOuMEKiUmpaDvsOvRqfdAxQAX7RmVVsw9uJebEFhsfZQ+2G/4KHTpO1ixXlL2NZLb6gBAJO+OrptuAYkWqE8AwMWLF7F582YsX74cRGaYmZlZU/WgU6dO6NOnD0aMGIEbb7wR6enpoB8nMaGyiXl5eVi8eDFWr14NsuPOnTtZ8yZNmmDAgAEYOnQoG4vGVfvmpqqqis2/YcMGrF+/HtnZ2di1axeKii6HocfHx6N3795ISkpi+vTv3x/9+vVj+gVbm8QjVOfN5RLwpbZohRvveQRUEcBblAAAHmf/eE42Th7NQdGZU7Vu0gIZTGsAgOZU2048G0+Ov/PkV+EhtuNRSMs2RhusbZ6BOf1+WbNUbr8L7rL9svpK6WQwN4S1679hajxYSjeuts7j0+HM/Tg83A4heACkOkJcCwQQygklgI84QXjLvPHO62lHDveIm+9E++59pXatbi8I2LdzE8gxJRBALaEb1O4Dh2Hw9eNq0qpCjS11j0LZXoqzLVbK1aOzDgCI7J4g4NDenVi3ZH5AMDvUnov9nX6Hh429Be279ZF8806/uxtXLELWlnWKHX9//VLS0jFm0kNIaJwkd2lXTD8dALhitlJfSH20wJdffon77rtP9aU/9thjePvttxEbG+sztpoAgxTdvasVkOM/c+ZMVuqQ9Akl5Dg/+eSTePHFF5mz7C+5ubl49dVX8f3334csm0h9x40bh1deeYUBAUod73PnzuHrr7/Gp59+ij179oRaSsC/X3311Xj88ccxYcIExMXFyRoj0jqdP3saa36aK/mjm1IEbr7/cZ8PVjkAAIU8rl0yj4UcUnivVAkHAEA6qWmnoGsUXHAcfBVVp3+KOoZ/qXvn3Z5I9YgPwJR8neRhrgQAwF2yA8RlIDj5S2FKNpRXB1PSCNi6vxtwCKnOJa8ewZxQKgW69JvPVXWMAulFYcvDxtwK4jqRIuTwr/rxGxzK2iHrxpZnruat22HUnVNqAauB+krdIx0AuGzFuogA0Pr80PdRtwFDMWzMLdwgEv32Lps7EycOawee+lcM4nkOrsQ2OgBwJe6qvqZ6YwEpTrQUo0QqAHDs2DG88MILmD+fyKmkCTnIn3zyCZo2bco60q3/smXL8Pzzz3MBCd6zEZDw4Ycf4q677pIFAhCIMW3aNLz22ms+t/zSVuTbukePHnj55ZcxceJE1SMUlOilpK8n35ZC7QuOH0FZSXHAXFvPHMT0PfrOqcjo1L1mWqkAAOUW//jFhyzU11/oQz2xcTLSWrdFy/ad0TC+EZZ8Mx0VZRd8moYLAPBMqoadRPepnjr/HnsYG2TA1uMjUK16KRIuAADGGFg7/EnVEoY16xRcqNxxL9xl2VKWLrttMB4Aqc4lrxJiTqjcCBveef3bUT41OdqtO3TlGoIqgSz9dgYDSbUWujUl/pPYuPigU0ndIx0AuGzOcAMA4Tw/bTr3wOg7p4QEAejmn5z/o/vlXYZIeQ54z7SUMaOtrQ4ARNuO6frqFvCyQH0CABITE/Hwww+zsH+5QpEAb775Jmw2G7744gsGJly44Ou88Y5NkQUUNTBq1CjeLqydEhCDZ6KXXnoJf/7zn0H6XYlCDnr+0RxsWP5jwFKAIyfcja79LodDSwUA9m3fgNU/flvrRo2IjsY/8KTPTVjBsSNYNGcaHPZKH1OHGwAItM9S7SR2VhyH3kBV/tx6dfPvawsDzKljYe3yuqTHKWz58xpyANCCWeRHwQ+S1i63scEcz+xsalL7Jlyqc8mrQyAnlByRn2ZPY2k/4RSqZjJ+8pOw2GxBpw2no+RRhMeJk7pHOgBQNwBAuM8PRQIQTw9FAgQj4qPSu7/O/xJulyssj12Xvlfh2gl3S05RCItyYZhEBwDCYGR9Ct0CWlmgvgAAH3/8MQv7V+L8e/bggw8+QExMjCLn3zPWyJEjMXv2bLRowXc7SCkLDz30EMvz11IeeeQRvPHGGwFTHrScV+nY9GFyoeQ8TucdYzdbdAtfWlyE9LYdMebOqT4/1IEce+JmuO7W+9CxZ/8aVcQAAMpRvOneR5HUrAWI9Tg+sRG7oRDLO22c0pRFFxCzMN24H8jcgm1rltcRCaD6dgq0d1V5s+E4+j7gVi+3WOkZqZP+pjjYOv4NptSx3NOHrQoADLC0nAJL2+e5dZPSsPoMvBce3ocgFQ2kOpe8awzkhIbbEfHoGiiCqdY6BAHrls7H7k1rNAv7D2Q7cuL6Dx+NgdfeKGpaqXukAwB1AADU0fmh6Lnh4+5A135DAp4fSkdYMPN9xvIfSghg7zPsepADT+H8xINBlS8yN6zE/p1buHkDiH+DvgHSWrUNNeUV+XcdALgit1VfVH2xQH0BACJ5P6dPn86c+lBy+vRpUGrFwoULQzVV5e+eaIdo4gUgsi36+PYX+njoPmAoBo68EfSjTaWtVv/0LU4dP+rTlJh+Jz74rA/Bz5Hs3Vj+3UwQc76YUNmgcfc/DrqB27BsAXauX6loD7SOANDCTv4Lphr2dPsbrjJwigwehs7G+G7VqQCWRlyzUe482TAcYk69CdYu/6vJVK7zG+HY93sIVfKZ5aUoRnwLtm5v1eoi1bnknbOWEyoIWDTnExzL2cc7hKrtuvYfgpHjJ4mOeezgPiyb+zmcDuncJEoVjUtIxIQHngaBoYFE6h7pAMBlK4YrBSDvyEEs+Xp6rag1pWeDp3+j5FRMnPIM6Bz5C/FtLJo9DfbKi0GHIiBq8A3j0WdYYF4Wem6Xz53Jvb5QzxvPuqK1jQ4AROvO6XrrFgCgAwB1fwzuv/9+xgcQLOS+vLyckRB+9NFHYVOY9CGegbvvvlsWT0HYFPWaSEnerRiRFt3uL/j8PRZZICbeDjtxDfz85acgMqJQQhEDZrO51keL2WLF2EkPsdrIJMEYqP1TFn6a9TGOH6qdc+39sayFnbzXKlSehH3Pk3BX5IYygUp/N8IQ0xymxgNZ+LcxsTcMlkuEnYILrpIdcJ1ZwRxqwXGWGDxUmlfCMAYLLBmPwdLqEa5OzsP/gTNvFldbpY3IXjG9v1A6TMD+7vLDsGc9BaGyQJPx/Qc1NmgLW+8ZtYAWqc4lr7L+TmjxuULM/+w9VJSV8g7BQMkeA4ehY68BSGySwjhY3G43Ayq3rlqC3ANZ3Lf1YuXnSBm5qQmUUkCl2Tr3GeRzY3ogczMrHSilekAwh0nqHukAwOUjFg4AQGr5WNKOHG5K/6DojyapzViUHEXA0U395pU/MxCe+JR4JFgUyf6dm7FywVchxwpV7YH0IGJMGo+AfdK3SUozUHRNSvOW7N8SmiSjUVIqqIww2b2+ig4A1Ned19d9RVhABwDqfht79eqFb7/9FlR6UEy++eYbPProo7L5BuSukkoXzpkzBxkZGXKHCHs/ugkgBD+Yw+6vFH3gDht7K7r2uSpgPt+OtSvYx0qw3MIaR1wQsH3tClbzO1h7T/muojOn2Ue+vwwZPRF9hl7L/lltAIDG1MJOnjU4sv+EqkJaE9+HnexDYjDDlNgHljZPw5jQm2uYqlML4Dz6AQTHGa72ajYyxrWHrdd/L4MTQQYPZ+g8ERTG9PwYhtjWai63eixGBHg33GWhK66oMbnBnHCprOEgn+GkOpe8uvg7oSz8f94c5sDzSHJaOsbd95goS75Upz02riFufeh50G2pvxCQsGzuDFQ5nTyqsTah9JMKJsY3aoJbH3oODRMb19JB6h7pAMBlE4YDABDjrBE7TERMecPtk31IdX3aCgIDkDYsX8idty8GcIml6vnrRuDatRPvQafeA7mfAb1hYAvoAIB+MnQLRLEFdAAgMjZvzZo1uOaaawIqU1BQgMmTJ2PFihXcyo4ePRrPPfcchgwZAiI/JIS9qKiIVS145513sHXrVu6xqP2zzz4bNVEAtDD6+KbSVoeyduJMQR67jadbB4/QTQI54HQjQXWGO/ceFJw4SxBwOHsXCAg4d7qgJkeQxrHGxLJbgKuuvxltu/SsmYN4CLb/thwFxw6DCPVI6DahYUIiu+nrMfBq0Me62EeVN6GXFgCAJnaiW8bCJbAf/CfgKuc+Y3IaGqzJsLR9Aeam4yR3ZxEK+/8Kd8lO7UEKb+0oCqDNU7C0nBpSZ9eZ5bAfeFlzO5IiBlMcrF3+BVOStDJyIRdxqUHYKhqwxZhhyXgCllYPB1WPnsmFM97H2VMnuZYh5mD5d/7t5++wZ/NarjHpVvGG2yajbddeQdtnbVmLNYu+4xoz2A0nEaTRzSavUErU+AeeCggmeI9BVVZ++WEWF7AQiGfFM1Z9AAD8bS91zb0Gj2BgNa9IHT8YqCLGbxNIF9pnArFJ36AiCFj+3RfIydrBtSSx880LANAknogW+g2m7wBd5FlABwDk2U3vpVsgIi1AJHNUmm7Xrl1c+q1btw50S8wrao4vB7yg8nt//etfMWXKFDRu3BgUWk8lAenfiF1fqgwYMICV4hsxYgQsFgvy8/OZg/3vf/9b0lB0y37vvfcG7DNv3jzcdttt3OMRgz/9J5a7L5VLYMyYMYyoMDk5mVsHvWH9tADl+7PQ/wt7NTUA3VjburwBY8JlwEXqhIKzCPZ9f4C7eHtYQQBeLgB3yQ4QD4DgFE89kbpm0fYGI3OYLRlPqTak90DhIzSsnpWH00ArAIDmp7EJdKT/CvOPs3z7wrxjcDodKD57Gg67HVVOB6gyyIQpT7FQ4mDCw0Pi6S/mIDkqL2LBjPcZIMojBG4OJQduyMiQzT0EbOfPnAalL8U0aMBCpOkGmMKmTWYzUpu3Ys4WASli61XTWSWlpTisoULDg4GwgQwULBXDu73UNdcVACD1eaH9v+WhZ9GgYULI8yM1MmXAyLEYONKXUJU3BcBbGQ+ATyH+qS1aseexWcsMNIhPRIwODITcNx0ACGkivYFugeixgJoOeqBVqzm+VABALKedbscJBCBQQEpJv0GDBmHGjBno0qU6T9sjcvL133rrLVZVwF/sdjvL/X/vvfe4DtEdd9yBTz75hIEbwWTbtm24/fbbuUAPstuSJUskAT1cyqrQyJPvHurjTYWptBvCVQHXhb0Q7IVwl+1jIdNCRS6EKt8cYkNsSxgsjdl/xsS+MMV3A0yRdXvhPDEDzqMfAgJ/iLFUwxqsKdXOf6PLlRqkjuFpH36uAgBGG6zt/whzWnBQj4EpmVPhrjgid3mS+pkaD4Kt56eS+vA2DjcAYGzYCTF9v6bQBlEVpTo0vBEAvDbhaUcO9Z4taxmxKQ+nCI0p9i4sPluIeZ+9g4vlfGSMgQhReXRW0kaqMxyNKQD+9pG65roCAChSZuHMD1BZwRfZRZF1o+8KHelE9iCenXnT3wlYESfQecro1J2x73uLVP1CnVOK1kto3IQx/Lfr1hstMtqzCD5dLltABwD006Bb4AqygJoOeiCzqDm+VACAwtjffPNN2ALUSD5//jxj4icggFeCsffv3r2bOdg5OXx1oF999VX87W9/qzU1RRRQZMDq1au51AoWSeA9AIEUTz/9NCuNyCNEBkgVCHRRYIFLZHTu85vYDbm74jAEZyngrpQ5qBFU99wQ1wampJEwNxvPlVsuc7KQ3ZjDuusRuMsPhmwru4HRCkubZ2BJnyx7CP+O4UpZ8J7XlDQCtu7vhlyDffejcJ3nD9kOOWCQBoaYNNi6fwhjXDslwwTsW5n5ANwlmaqPKzYggWRUCYCAMjGJRACAdDqesw9H9+/ByaM53M669xrFAACpjmbLdp0xfvITYa1xLlVHHQAI/UipZVMpUSihtVLWIiUtHROnPsPS7zwih6BQihZEEpzepiMGjBjDogRgMEjpfkW21QGAK3Jb9UXVVwuo6aAHsqGa40sFAKh83vjx4wNurcPhwEsvvYS3336ba+tDEfedO3eOOe6Uc88jYgDApk2bMGrUKK7IhLS0NPz000/o168fz5R4/fXXWaoAj1B0whtvvAGr1cqae39U0I0E3VQR87zndsKfid779sy/L423a2M1wOF9uyH2ge7dxj8CgIj/Vi38mo1F4asHdm1lOb5E0Efi+ZtnzVJvU3hsdfmLpAKuorWoKlzKCNAE+2lAEC8lKGnsQI0NJhjjOjAgwNx8UtDbT8VzBRigquAHOA79C3Bf5lpQex5jYh/E9PpM9bWFjbTwkkEMtlTYur8HY0Pf6CF/ezkP/xvOvDnhSVGQwE8gdV/DygFAyhmtsLZ5Fub0+0VVrWsAgDhJzhacZO9NcvbPFRaAwvSViho50v7vYqU68fZXy1n1zKenAPj+VvPsgxioIiXHnmceJW3E0gukcFHInZ/SBppntGfkhnHxtcsRyh03GvvpAEA07pqus24BEQuo6aAHmkLN8aUAADzO8T//+U/8/e9/5zobRLJH8yclJQVsrxYAQNUBJk0Sr+nMpawKjSiagSIeiFCQxPtDLaFxEgvh8zj5vy36LmAZOs+HKfVf8s10lhdL4XVnT+X51KQmZ51IsYIRdHkY94MBAB69KBezc9+rsG7xDzU60ge3BwxQEwSgUmfOk1/CdW4NhMp8bR3+IPtqMCfClDoG1rbPhy1NwL7n/wVyOgAAIABJREFUCbiKNqhw2kSG4Aydl6OAuzQT9r2/D19lAE6iOqpY4Mh5XUGUiDRrmJoMga3Hx9I6hWjtLs+Bfc8zEOzhKQPoUScUD0C4AQB6Rx7em4ncg1k4eypfFWc/kOnVAgAC5VmrejACDKYDAKEtLPX3Si2b7ly/EhuWLQitYBhaiKbjCALWLZ2P3ZvWhCwHqFRNqmYx9u6HkJLWUulQUdtfBwCidut0xXUL1LaAmg56JAEAoW7sSVcpAMDDDz+Md999Fw0aBM7BVgsAkAJyaHmer7/+enz11VdISUmpBQB4f3B63xJ4SJAIlfc423S70HvIyBoAwPND7u2Q+7cJNI5/pIFHB+8IAO+PBO+bILVzeYlMrur4DFSdXVnt9IOv/JeW++UZm4AAc4u7YWn9qOq35t76h4OwzhjX8VIJvUaamC7cUQA8OffuC1mwZz0fNmDCYGkEa5c3QbqpJeEGMTx6U3RFTN8vRc99OAAAIsejHH5ySMovlKhl0qDjqAUA1JQ1DYvW1ZOo5ax6VNYjANSzqRRban1kgv2GU9nMlQu+Rs6e7dqDAJxVMrS2R12NrwMAdWV5fV7dAhpYQAcA+CIAKB+e0gViYy/noHlvh1oAgBRQQoPjUDOkP4Di/aHmzXbs/ZHg+YD0Zk+mtv1HjMGv82azW39PuKF/mwlTn6lh4Q3EvswDAHiHMoqFLyohD6RbY6on7yrdBbgdWppf4dgGGBu0gaX9izA1HqxwrMDdnbkfwnl8OiBoB34QaZ61I9/zKWeRlGvvyH4RxGUQDmFkht3fgTG+e9Dpwp0/b0odDVuXN1UzgT37RbgK+VKhVJuUqgGGsK+mAIAg4OCe7YyFnpd0T6216wDAZUtKcVpD/RbU9yoAW1YtwdZVS9Q6porGCQXiUxlgAt22rFoMAuG0lA7d+2LUHQ/US04AHQDQ8mTpY+sWCLMFdACAz8HQAYD9Nbf43o52qA8u+uEefMN4UK3sYADAyIn34Oc501BRdiFo2H6wFAD/UEkxEIC3XJPnUaTwfmfuxyyvP5Ju+0O+Kow2WFpMgqXNc6pHA2jupHLkdIdcP0cDzdfhrQNnGkBYeQDIcTYnwtr5VRBRoVIJe2qFt8J0Zto+D3OLwOVVNQMABAGbfv0ZO9f/CrfLJduEVIYsNb01OvboB5PFgpXzv/RJlRIbWC0AQGqoueyFenXUIwBCW1Hqvqhl00jiAAgFAHisSJUzsrauR9bWdSgvLdYkIoBKXY6773GktW4bevOusBY6AHCFbai+nPptAR0AiCwAIFJSAIJFAIjdtIt9qHh/kHh+yEuLzvoACo1TmtYQA/rn+9MTyhMBEOxDKVjEgdgbgBx+R87/wl26O7ocf58FGWFqMpQ5eAZLE1VedmHJ8TbFwdbpZZhSRqmis88gVIaxaC1cZ9fAVbKtmqwxTMJTDcB1ZjnsB14GXHzlt9RQ3RjfDbYeHyg7I4IL9r2/g+scEXwKaqgleYxgUSNaAQByiMiIWCwuoRHadO4BulFMTmsBi9VWs14pTpwYACCVxV1KGTfJGyPSQco6aQi9CkBoy6tlU6nnp3OfQbjulsDgW2it1W/hXWGj4NgRVJSVqgYISAVl1F9d3YyoAwB1Y3d9Vt0CmlhABwAiCwCIFBJAXgAg1Ee1f35/oENMDn9RYUENABCojVQAwD9SIKVFqxqSwZA/3q4KOA7/B1Wnf9KU4V6TBzrgoAYYE7rD1uVfMMS0UDxtOHK8DeaGsHb9tzopDJccflad4UIWBMc5QJB/U6vEgIbYVojp+SmoBJ+YsPKKmVPhrjiiZCppfQ0mMOe5/Uuyo0Wq8mbDcfT9On1mCMiI6ftVwLWHelf5d+K5daRw4wUz30fhyeNc9qbSYl36DMKAEWMRlyDOKC7l9lUMADh14igWzZ4GO2elAQJhb3nwWcTGxXOt5UDmFsb1YrHFwGQyo1FyKuh2lMhYE5skI7ZhPCNMMxqNDOyg//UXtZxVz7ihItK859dTAKqtIQaqUDWdhTM/QGUFHxDZND0DE6Y85QNkcR2kMDUiroCiwlPIP3aYVeE4nXcMF8svyAIF6qJkZpjMFHQaHQCIhF3QddAtoJIFdAAgsgAAKWUAO3TogO+//x49e/ZU6TSID+P9oRbog8G/DCCN5LnJ9+/rfdsfqMQf9aWP7+tvm4wVP8xiaQGeOaWkAATSKZTzT+H+VNpOqDypuU3DPYGxYSdYu7wBYwNloYvOI+/AeWKmpre8SgAAIml0nV0N17nf4C7bW6cOf6095oxscOS8hqr87zW1cS3dFIAAVXlz4Mj9AHApL2un5LkIxgOgBQAg1YHtedU1uHrsbSHzh1f9+A32beOrsCHmyNKN5/zP3kPxuUIuk5otFtxw22RWkSWUSK3BTgzqtz70HBomNvYZWqr99AiAUDujHgmg1OfFFtsAEx54CinNo4cln0pzEhiwe/NvyDt8gBsMkJpGGHrXoqOFDgBExz7pWuoW4LKADgBEFgBw7Ngx3HPPPdiwge/jb86cObj33sgJuwt06EKBB1wHVetGggvOo+/CefKbOr3B1HqZaoR62/f+D1xnf9VUVSkAAJVidJ1dwcL63WU5l0j9tCMnVLRwgxGWVg/DkvFU0GEoDcBx4GUIYUwDqFaIUkYGw9rhL3zRIjXRMj9GBjGmMQbWDn+CudnEWvaV6tDwRABIKZUW6sbZo/C50/kg8JK3ioDouIKARXM+wbGcfdxHNiUtHTdPfiJkFMCezWuxbuk8bs6Ddl17Y8xdU2sBHzoAEHpregy6GtfcdEfohpdaqGnTX+d/if07N3PPzUWQJwhYu+QH0Bki0MBgMKJRUgpiGsQhNq4hyLm2xsSiaYvWoIiZuPgEmMwWbh1kNRQEZG5cjY3LF4IIBUOJXADAXX4YgoMAOSOMDTsoS7kKpaQGf9cBAA2Mqg+pW6CuLCAVAFi4cCHGjx/Pra7U8detW4ehQ4cGHF9KfrzaZQDDRQJ48eJFvPDCC/jkk0+4bHzHHXewto0b+96scHUOU6NIBwDoxtix/+9wFa2P4lx/3s00MLI3W7f/yA71DgdxXjAAgBz+qjNLQNEaAn1QVZWF96ac19Qi7UxNrmb59kFFcKGS0gCo4kQdCNnflDoWlownA36k1pTCLFwMwXG2DjQUn1KMB0ALAEBKyDlp3O+aUbjq+nGiyufnHsKKH2aDypvySjBggcL0Vy74isup8cxH4c2j75zCnLNAknsgC798PwsOeyWXiuTE3XD7ZBDHgL+o6azS2FL2IxQgEylVAJpntMP4yU/BZDZz2VtNm9JeL5s7A1VOJ9fctNdU9nfQdeMCpnyQc71+6Tzm/AsCH08IncOb7n0Uaa18I9foeSbSP/qvMP84KCrlTP4Jdi7LSs6jrLQEbreL/Tud54xOwauvSNlvKSkAlMrlzP0I7qINfoCuEcYGGTC3ehDmpjdz2beuG12RAICUjfffgFAvkbreMH1++RZQci5o1lDhxvI1U6+nVAd92rRpIGeYV6SOX98BALKrFKCD2r/00kv485//jPj4wLmb9KO7ZMkS/O53v2NAQUJCApo3b47OnTuzPp06dYLVakWbNm1YmcMGDRqIljvk3XfvdpEMAFCovz37j3CXZkWVEylnH2r6UKh38zur872lCjmmO+6+VBFBamcJ7b0Y3enWxHVmKVzFW6LS4fdfNQ8PAPVxnpgB59EPAYHv41uCdfmbGkwwWJNYiT2PCI4zkZVW4bcaY2JvxPT+otYaIwEA8HAA9L36BpYrT0IpTicOZbMwZHJgeB0jzwKDfYNSjvP8z9/D+TPSiC7j4hPRf/gotO/Rj5Vnpd8QikzYtnopju7fI0nH1BatMHHKM7DYLpMcenRX01mlMaMBAJCaW09npv/w0eg77DoYjCa2D7QHRiP9e22SVDVtSnnzP82exsLkeYUILpPT0tH/mlFo2b4z4wSgUHsiy9z223IUn+VLSfHM16XvVbh2wt0+0SPLvp2BQ3t38qrEnP8xdz0YFEQhveZ99g5XGU+eb3v6tnAcebeaFNUdpDQh/R43vRnWTq9wr6euGuoAgJ/ldQCgro6i9vPWBwBAav36QYMG4Z133sHAgQPZR0FeXh5zLunWPlAuug4ABD6nr776Kv72t78F/OPJkydx//33Y9WqVdyHfPTo0XjuuecwZMgQJCZWk0uVlZUhMzMT//3vfzF//nxcuHCBa7zWrVszEEIsEoNrkChoxJz/fX+A+8LeKNBWZRWNNljbvgBzi7slDUzOuD3rKdAtvKZiMMJga1Ydzu+q0HSq8AxuAN2qG+LawdR4CCzp9wOmwDesNY525UlU7n4cwkU+grnwrCPyZzHY0mDr8T6McR18lNUCANiwbAEoDaAuJdQ36L7tG7Bm0Xfc4fpqroWcV2KG79izf8Bh1XRWaYJoAABKz5/DvOnvcKd4iO2HGB+C2jaVU+VCrTMUn9gY4x94ihFMeovUyBY6h0NGTUCvq4YH5t8QBKxbOh+7N60JCW6FLANI6YTHPkXVya8hVJWEMIURpkb9mPOvBkGvWnYXG0cHAPwsE+rlq/WG6ONrZ4H6AACUlJTg4YcfZmRySkQsNUAHAAJbNRgAQDdA06dPx6OPPqpkS2T3/ec//8miCsycIYeyJ6rDjhTCbN/zdP10/i/Z3RCTDlv392CMa8e9E2EDALg1itSGXg5/o4EwN7s1KPO/2CrqhAwwUk3Kq5cID4AWAMDB3dvw67w5kkLseZfB2y7UNyjd4i6bO5PdGodbqMwhhV+L5XCr7axGAwDgqLyIBTPex5mCPEXbQXwNE6c+w/LlvUVtm0IQsPy7L5CTtUORvlI7k9M+fNwd6NpvSK2uUp9lGoAiE9LbdUK/q29As5YZ7EzSs3HqRC42/boIp0/khnT+aZz0th0x7r7HA0YTsFv/A/+Aq3h76HRCow2WFpNgafOc7HQ8qTZV2l4HAHQAQOkZipr+9QEAcDgczNl7++23Fe2LGBmdDgBIBwCox/nz51mqxXfffadoX6R2njBhAuMUaNq0qdSu0dM+AuqVR4axDDCnjoW1y+vc6ugAgJipjDBYGjFiJ8rxNyVfL8vh9x/dXZYNe9azEOzSwma5N/SKbGiAJf0+WNr93md1Up0GHhJAuSH2ocxOzgqV1yNnkUc8FVfE2pKeRCyo1Onk0cXThodQUG1nNRoAALKPVHK9QHZvlJSKWx56Fg0aJvj8WW2b0uDhPj90/nteNRzDxtwiWjGDgW/zvwxrZIsYHwHZyHV+IxwH/8lVQchgawpr+xfZ70Q0iQ4A6ABANJ1XRbrWBwCADCQ15zyQUcVutHUAQB4AQL2ys7MxdepUbN7Mz8Kr5MATFwCdhX79+ikZJuL7Og69gar8uXVWCz6iDERl6Tr+jRG+8YgOAFyy0qXceGPDbjAlXQNT8gjNGJ2pLGVV/jeAEJqdmmcP67QNpT0IVZpXDAjEA6AFAEC23LnuV2z85Ueu20Me23ucHwo13rp6KU8XDBg5FgNHBn+GKcf55y8/5S4LyDWxSKOGCY1YNYEmqWlBh1HbWY0WAEAquV4gI4oBVGrb1DN3UWEBA5HKSouVHI2Qfen8U+TIqDseCM7+LyFsP+SkHA0oImHYmFtBVRn8hQG1e38XwPk3wGBNhqnxVSwigIiGKTUpWkL+/depAwA6AMDxqFwZTeoLACDVSQ+0u3/6059AoeMmk8nnz1LH1kkAfa27Zs0aPPDAA6DygFoK5f1/8cUXGD58uJbT1PnYlJfnOPJ2GEv9GRmJmjG+O4zxXWBM6FljA6EynxHbuYu3VZOqgY8VWW0jGhP7IKbXZ1xhiPUWAPA4/PHdYU4dw275Q+Xwq7VPjKtiz5NwV+SqNWQdjWOAKeU6uMsOas5rYIhJg637hz7pLVoBAGqG2Huc/yGjJ4KcxOXfzWQs5qGkdYeuGHffY6K3pZ7+VFpw+dyZyD92ONSQsv/eJKUZxt79cK287UADqu2sRgsAQHtKe3ske7dsOxOp4k33PIoWbXy5LtS2qbeCWoNIdP67DRjKbv55Sv/Rs7dywdfI2bNdNQAu0IaQLsQh0JOcf4PBp4loOqGH3K/j32v/tgouVBUugevUArjLc6or2dBvjKUJzKmjYWn9WNh+X6QcQB0A0AEAKeclqtvWFwDA5XLhrbfewosvvih7v8TK5OkAQGCTBuMA8O5BfAAEAjz++OMgW2ohVDLx448/xuDBg7UYPmLGrHZen4VQqSz3kmtBRitMjQbB0vphGBN6h+xCdd+duR/DXXE0/EAAEQK2/yOofFooES4eQ+XuJ7jCHEONFdF/N5hBYZqmhN4wJQ8Pq8MfyC7O4/+FM/eTuq0IoHDD6OPW2vVNVJ34Aq6itQpHC9GdIls6vQxTymWWdK0AANLEabfjlx9mMaddKou/ZyXk0A269qYaojIii1vw+XtcJQGpfvqEKU8jqWnzkHYl8l4iO9uyajHTWy0hJ6n7gKFsDYEY/3UAwNcCSsPqzRYrxk56CK06dPEZWEsAgCaisnurf/wWh/dlyj7rgc4CneFhY29Fxx79QgJZ3v3pPO9YuwLb1ixjOf1qCxEQXjfxXjRr1Sbg0GLVWkyNBsDW8xMf559KAlYd/xyusyv9SgL6Dk28PNbO/w/Ghr57q/bapI6nAwB+FgtFwCLVwHr7yLFAfQEAyOLl5eUMAPjoo49kbcBNN92E2bNn16pHrwMAgc3JCwB4eufm5uIf//gHZs2aJWt/xDpNnjwZr732Glq2bMk9LiHe7pJMuEt2XkKvS337GkwwxraGsWEn1XKhuZUL0tCR/SeGumt7025gt47Wjv/wue3n0l9wwXHwVVSdXlQdJh1GMSb0QkzvGVxRAJXb74K7bH8YtQvDVEYbjDEtQKHjlJfJQjYNvtFMYdBCfArirdjzFMszjU4xwJx2C3sunLkfwnl8usYpDQZYWk6Bpe3zNebSEgBgkwgC9mxZh21rlrLSfrxCocVtO/dkzk9cQnUFF4+s+vEb7Nu2gWuofteMwlXXj+NqS43Ikcvauh57Nv+miJGeHNG2XXpi4LU3IrFJMvf81FBtZzVaIgA8RqKIjF++n4X83EOynOlA3A9q21RsQ6kc4cZffsKJw/sV5eFTyUnK9+8x8Gpu4CiQThfLy7D9t+XYn7mFnW0lQpEI5PhTWk3brr1hNBpFh6vMfIB9D/mLNwBApQCdJ76Au3Q392+7Mb4bbD0+0Cy1TI59dADAz2o6ACDnGEVHn/oEANCOUJm4N954A++//z53yTjPTo4YMYLlj1N9eW/RAYDAZ10qAECjENJNfADTpk2TVNbPX4MmTZqAyP6efvpp9O4d/MeN+pLD7zq9mNWzJcePhatxh6sbYLAkwpjYF5aWD3DdhmvxdnAVLoH94D8BV7kWw18a0wBTk8EMuafbTrlSnfNNHAVhBAEkcAGIffDIXW+d9COHP7YVTI0Hw5R8LSgNItLFVbwVjn0vsucx2sQ7JJ+iXewHXtbuWbwUvWFuNhGW1uGvpELv6ZNHDuLgnu0oOHaYgQFUB90jdFNOt51Ekteuay+07dqL1UqvS6G87uM52cwhP1eYj8qKCjjslbVuVAmssMXEgnL8m2e0R7tuvZHavCVXuHZdri/S5z5/5jT27diIYwf3svNC5I/ekSQeuxMvBPEqpLZohRYZHZCc1qLOzw7dup/MPcTOT+HJ4yg+dwZVTofPmSf7k1NNJHp0fpKatWD6Z3TqhoTGSepujyCguOgs8g4fwKkTR0HcBWWlJQF1oonpeSS7NkxIRErzlmjZvjPS23ZCTGzwMq3s2yhoRJwRMFGFBgFwEZmnxBQ/g4mlArB0gAgRHQDw2wgdAIiQk6mBGvUNAPCYsLCwECtXrsSyZctw+PBhVkveu4Y8kcVRznj79u3RrVs39OjRA507d0ZSUlJQpFSDLaq3Q1L5xqysLGzatAnbtm3D6dOnsWvXLhQV+ToHffr0QUpKCturvn37MoK/rl27wmq1BredqwLOgu+Z4085auo4o0YWFWDJeAKmpDByDQguVO56iEUsaCnkTFq7/K8i59+jn+PgK6gqmC/9o0HBAk1NhsDW4+OQI9j3/g9cZ38N2S6iGpgaVDv8jQZGjcMfyH7OvFlwHn1fcxI9VfeOPmRbPghLm6fZsEJlASp3P6oeD4B3ukbKtTAljYys6A1VjakPpltAt0CkWEDrlLhAZKZ1uXYdANABgLo8f2Gdu74CAGE1sj5ZRFmACMecxz6F6+yKSzf9GqhnMLOcamv7P8AQ00KDCXyHrCqYB8fhNy+h8NpMR+uwdfuPajl7jFho95MgduFwicHSGLZub7FojWDiPPIOnCdmhhWckGYDAwzmhjDEtat2+FPG+JDBSRsrwlpHYQlLY0IP2LpTKGujGmPadz8K13mZ1U0iPV0jwo6Mro5uAd0C2llAy4g4Y4O2sPWe4fPu1G4loUfWAQAdAAh9Sq6QFjoAcIVspL6M0BZwVcBx+D+oKlwMuJTlz4WerLqFwZoCa4eXNK+Fa9/zBFxFfHm0vLr7tDNYYMl4DJZWj8jqLtYpPGkLXrMbjNV5022eC7qOqlML4Mh5HXBXqrpe+YNdSjMhzokmV0cU74T3mujm2122j+WLCq5yWDKeZCWipIoo67TUgcLQnpx+a8e/w5R8nc9skkCkKIreCFbfPT6xMSY++GzQkGex/O1eg0cwjgA1xTvsvKykuCZkm0K1rRSm3TQNnXoNRKde/a/IEH8qaXf8kC/AmtysBSZMfaYm/DtQG7Hye957czrvGLauWoI+w67jZunXYo/VPC/6WIEtUHXySziOvCM9KstghjG2JQR3JYTK06xMoL/oAEAYTp0SR09PAQjDBtXRFErOBamsv9DraOP0aSVZgEjn6INccJyR1E+NxnRTa2nzDMzNJ6kxXK0x6JbRkU1509rVLjbGdYSt1381QentWc8x7oVwCbEOx/T9MmgItbtkBygNQHCeD5dafvMYma2NDTtEnMPPCDIv7K0myazMg1CRC8F+qjqaxovTwdR4EGw9P5VtP/G607KHVL9jEGAsKA+At8Pf9EbVomrUX6DviKFY+4lI7NqJ96BT74GiqoQDACA9V8ybjVPHj3IRzxGjP4EPXfsQMaZvCTStbarl+KoDAIKAYznZ2LzyZ5wtyIPZYsHYSQ+znHJvCccea2m3K3lsen9XHZ8BV9E6uCvzL4HcRhjMDWBo0AbmtNthbnqz7++jpKgsIwyx6TA3uwWWFpOqS/1RiuKOewNG++kpAGE4bUocPR0ACMMG1dEUSs6FDgDU0abp0/JboA5Z532UNMXCmvE0zOn38evO2dKR8xqq8r/XLlyd89acU93aAMaZ5XAceDloySC5YwfqZzDHw9rl9eqyd2LCPljuhrtMm7KUtac1wGBNgjG+B0xJ18CUPEIVngXZdhNcjM3ZfSGL2YBKNwr2gmon381RVs1gZjwYllYPy1aBOpIO9uyXIrQkowGmpBEsLSZQNYXqkpxPQag8dcWkaxzI3IKVC75iZK1ikt62I8bd9zhMZnPAJlo7h3lHDmL5d1+AStBJESKh6zP0Olx13U1XDAigJgBAZHMrfpiDkqLLILqYb6D1HkvZV71ttQXoPU7cKq7izSFu8g0wNmgDS/sXGYFsjbgqYD/wD1berzZfUvXvF/12mdPvB93q+wj9nmZOhbt0l++/a/xtIWfv9RQAP6uJPeTEjEkv2wO7tqHw5DFcrChnzJ4eiUQmWP8DQT9kxEpKNWML80/U6E+6E2NmizYdWPmOpNQ0xT8KNBeVFTlxKBunTuQy5k575UVWzsO/ri6Fp5lMZjRKSmFsqISwNm/dTnU21PoOABAzMDGp0jkuzD8uygzsCRk0Gk1sT4jVlT506HxQ2GO03BpQSGRO1g625vNnT/ucPc8aExo1QYu2HdG172A0Tmkq5x0aEX0I6Xbs/wtcRVRWTCI7rQYrEAsVVjIV3frbdz0Cd/lBJcME7cubN69EAc1TGHyUM8CSfh8s7X4fVGVH9p9RVfizkmVJ6mtKHQ1blzcl9VHamN3kl+2vvtGvOAyhMh+Cs1Rx6oPBlgpb9/dUudmmsoCOA68wACJyJLjz79HTVbSefQxThYCoF0HAojmf4FjOvqBLIfb/CVOeRlJT32o54Vg/fVOR00u/63KEbrRvuG0yq1pwJQgPAMC7zn3bN2LVwq99muuXg7zWq8N2ntTH0z/xgbeXVBWLXHRXHIGrYD5cF3bDYLDAGN8d9NtFkXVi4jzxOZy502rNb2yQAVuPj8LCk8S7AzoA4Gcp/4ecHIf1SxdIro1JCGvLdp0xdMxENE6W71hIqYPqvZRW7bvg5slP1PwTOePL585E0ZlTIc8GOXn9ho9Cl76DpbHACwJz9retWYa8ozm1Ss6EnNirATlocQmN0KXvVejWb0iterpSxvK0DRcAQCDHsrkz2ZlRKslp6Rh332Og2qpyhJzgPVvW4lDWDlBdVaVC5VUICOjWfygDaoLVU+WZS2qNW8+YYnl7BDxl79iI7WuW40IJf0gznbfEpBRWd7ldl14RAXJUE8ZVM+0HE5ZDnPUs3KVZEeH8e3RV+wePwoy1vj0PR46e7BxDngcqQBueNIBw66Sm0xzMLM7jn6PqxEwIVXRDKn6TK9O0rBtvtQXeOVgkwP4/Q7h4greLdu0MJphSroet8+uiaSTl5eXYs2cPduzYga1btyI/Px/Hjh0DlYz1F08VE/r3Xr16sUozycnJaNeuHZo2bYpmzZohPj4eZpEbde0W6jsyfS8tnPkB12/mgJFjWX3xcIqrqgpLv/0cuQfonS9f/HPk5Y9U9z11AKDu96AuNaD3JlXboWgkOZcgktIXBReLMHBXnoS17fPMqSfCZceh/4OraG3tqAGjDda2L8Dc4u66NFGtuXUAwM8kHgA3qzcXAAAgAElEQVSgWcs2WP3Tt8jZs50rr0psV+l2vfuAoRh07U2g3CupogYAQOFMS7/5HOUXSiRNP+i6ceg/fFTIPuR0kYO56ZefJDldIQe+1EAtMCUcAABFipDzf3T/Ht7libajaAhy/mPj4iWPRaQ165fN584LlDwBwKIBZAFFXpOpCQBIAbnE1ktAQJsuPXHthLtZjdtwCpW1o5AzV/EWuC8eZ+R9RLZFTO5iEmk3/756GmBKHglbt7dVMaMkojGZM2qdo0d7XHVmGVynfgxfGgBHNQAKf7dnPR8+3ogwhEMyYIxFjBySeRo4utGHXfs/wpx2G0dj/ib0MWnf/9dLpS7rJqKHPojN6Q/A0vrRWopTFN/u3bvx1ltvYf78+T5lZflXKd6SytF+/fXXrCQtyblz53DvvfeyUrZKZd26dRg6dGjQYXZtWIX1yxb4fPtRvXO6lKCbd2+h3+mJU54J+H3HEx4u9l0ykn6DYmKZHmWXwOwGDRMwbOwtiItvhEVzpsFhr03cSd+ZA4aPQfeBw1gUJaUHZG1dj53rVsDpcPjoHozHoLy0BJkbV+HIvl0sysDtcrG+NCZFBnbo0Q9d+w0O+DsZaE01l2vtOuFw9i5sWbkExecK2bj0ndyyXScMGT1B9MKMLlZ2rFuB/Tu31KQ80LdRhx590e+aUVjxw2zFJIBSvrdpf2j9PHvsf9iU2DZQdIIHyDEZTdi+djmyd2xmNqLnlKJUSM9+V4+S5YMofd7C0Z/K2DoOvgZ65ysRIjK2dfs3jAm9xb+5yNGn9IDi7dWgMpUtNdoY+R/l/9cSow2Wlg/AkvGUEtU06asDAH5mpZfU4BvGY/em39jLSS1JSUvHmEkPBWWMDTSXlBeSd39PBEDx2UL8+MWHkh1z3tA2NZwuXhsrBVM0BwAEAeuWzmcpFv5pDrxr9LRrntEeY+6aKtn5px/J1T9+i8P7MhXrwKtzo+RUFkpIH0JSRS0AIHvHJqxd/H2tDxyp+njaKwFfuOYUXHCd38TK81UTjJ0MGLIW9EZaElkNl1bqNyI+gHYvwpymnPFaUakxzpWxPOfu73K2Dt2MSAtdZ5YG3ePQoyhswZmjrmX5o0AroFBxW/cPNSvp5zz6ASgcM+BHmUKTerprSRhJejsOvY6qUwulM1IrWp8RxoSesHb4c8Doo1OnTuEvf/kLPv/8c0WzBOs8ZMgQfPXVV2jdujVrFk4AgG7Xf5z1IfJz6SbxspCTRVGR65fO8+EFoFD60XdORUan7rWWxOMcin2XELng0ezdPk6+57vs8L5djJXeX+j7dfSdD6J1x661/kaOPHEaWGwxLGWhWcsMpDRviabpGTUs+dSJLjE2rliErC3rQkZxihEKigEAo+6Ygpw9O0Qv1ijCcNSdU9C6g6/+ZwpOYMnXn+FCcWAHjyIkaR9oXv89k1IFQMr3thwAQA3bigEAw2++C7/OmyPqt5APQlHBci6UNHvQVRi42vl/VYQYuLqELCyNIdhPc6UFGBP7IKbXZwEjnuh7zZHzBjdQzqIKWj/OuAIiUXQAwG9X6AaQcpyFIMQvcjcyvlETdqPbhHLsOUXKC8l7SAIAbrznESz/biaOZO/mnO1ys3ZdezMHVDTfWxCwa9MabP51kWpOF6+SjZJSMWbSg5Lz7rQGAPZsXot19HFwCSnnXY9/O7nOP0V6UJqHlNB3uTr69yNwhsIg+w67TlL4vGIAoHEStq9dgS2rFiu2u/+a2nTugdF3TlGnZJKXw+8q3sbyj2uTy9TeDYM5Adau/waxjPuLM28WC0OD2/dWR609VWscY3y36tw3r7rhUsemkmuVux+FQJERGooiAIAT1NFQfdGhedblPD4dztyPuc6lOmswwJx2C6wd/6HOcF6juEszYd/7e+4PNVkKaFQu0l8X17k1rKoHkRPKCW3lX5sBlJpB5QzNzSYG7LZx40Y88cQT2LXLj+CKfxKulrfffjumT5+OxMTq1LdwAgD0O7po9jTGWeQtVAWIbtXnf/YeKspKff7Wtf8QjBxfu/KJEgCAbuf9CQg932U/f/XfgOH/5DjTN6Zcnh5yUIlUkCIYeS8xKEJz2Jhb0WPQZaLRQN9aZosV5ISSfYON7R9RQbflC2a+D7rMkipSywBK+d6WCgCoZdtAAAD5FiaTCcXnglf+oUgJSnO8UoRFee1+MiDjPn1vWIiMuPkdbLksRD/n/13iSQqSDhbovU4h/0fehjP/W87vLQMDtum3jcDUSBUdAAjzzpDzetO9j4JuTXlEygvJezwCALr1H4JffpiFKqeTZ6qaNqHITuhFRjfde7eu5/6RkKQAR2MKz77+1vsCou5i3bUEAA7u3oY1P80NGJLHsZyaJsQbQU6n1PBzygX85ftZiueXoqt/WwLPeg0ZiaGjJnB/gCgFAI7nZKsCugRaN62HooGo9q9kcVWwXDDX2TVw/X/2rgM6qmprf/dOSwidJJDQEnqvKlixAiqioCiIilhQAUGfPhUboj71oTxQRBELYkMsiKi/iCj2LtI7ofceSMj0f+0zmTAzueXcMiXJ3WuxFObUfc699+zv7P3twqUh9DkibRh3ezK3t/6DP8Kz7uG4psPjHqNaQfqg5o+Co/FwtZKyvycqVR2PoVw2SLPWWLdW+CvycBuwVHQrxyDo1n7Q5h9JTEkTPUTCLbND4YrRjOwvnqLEceEpPoG/Z32ITd/9ihoNstBx4CVo0qMr7GnawwDZHOgAuu11+HbNQdATfctpfI6hVFaORjeEPHUEm2STP/zwA0aMGCEZ2298DNEtjBs3Dk888QQzakgSCQD8tuhz/P3DwqgBEcs/3V43a9NRkhyQDLCBN49FdSLJjRAjAECsTsOeBkSQPG/mVOzfvaOc2o3yEfzz0zf49ev5ms91dHN/8ZBbGFkwiZGzFnkVXHrtCMY1RCK1Hrz7LZUAALN0KwUA8OqDAJgrht8JIt6uDCLr5SX3XVH1mizv/cS+J6v/jQBz+VcPxxLstVisPwudknmXporuLQAgCSuh5WZRLwCQm9ecGf77dmq/MVNKbUPG/w//9zHW/P2r5o+E2aqWcxeT68fIR4napBsAyp8bK8QUTDfvUvF4WuZMLoS9rxqmOU7LrP61jFWurFYQwAgAQASRS3/5TtVN0ci8iOfgipvGqIbu0EfCf+A7+A/+gMDxVQh6DprmemzPvhTOtk+VTYOx4a8cjUChcZ4JI7rRUteoF4BinnEtA1EpqwgA+Ivh27+QrbPZa2ziFCSbUvIkiazgXnMf/PuMx1lrmQ8RKFF6OSVmZe72KH3TmgfYc8hzWONuN7agyu3/jiUrMOfGf6HZOT3Q+JTO+OON99HolE7oM4GyMQThPlaEGg2yIYga87AH/fDt/Qy+nbMRKNpg4B0jlqayOhv23KtVdb9z505cf/31WLx4sW6Vaak4ffp03HbbbWVVEgUAlJwoxqczp+LAnp1Rw4008Ff//QsLs4u8xZaLpTcKAJCrfp9rhoOy1Rzatwd1sxvA6/VKjpEGHL6V1qLrcFm6aZ/7+hQUHj4YVZ0uhE4992J06nkOO1MSJ8Haf34vd/6L9BqVO2vR+YC+2+QxUHKiCP83+zUckAAywvOQWw/yOjj13L7odvZFKCo8wuL/d22NDtmgSWgFAMIT15IFgGeNzdStHABA5+Fz+g1i3Ax0IUThALFnUjnyZD37Jdl1lLICEXFyWrfZ0QY4gahbZ7B3Z9BXng+N4v8d+aPLez/xplcWXSxVqrPZ2JRi+ldaJwsASMIu1nKzqBcAIJfsYMCvmMNWaupKpDAwMcbdLLVXr1mbxTXxhFXEAwAwmoqH9MCI59p0RO9BwzS7m5vRv1lrEW6HPs4XDBiKVp1OUW1aLwBA+1QQbXE1/sNrc2afK5hng5RQXnpy0TXT4I/tJ/b2NhGxzaoLp7WAQbK0RLHUE1CR1u09Nrt4gjpa1We4PCcPQCIyLUjNRXDlwNl6fHQuZo2TTiRxnhqgtX9dAT667T4EA0H0vG0o6jVrioObtqL5eWdgz6p1mH/XY+gwoC+a9eoJ3wk3AwrS62jL9BK1P4vWI+g9DPjJbT3mlopIqmzVmHu/kNECtto9YMs8F4KjLpeG/X4/Jk6ciAcffJCrvBmFFi5ciIsuuqisqUQBAGQ4ffXBzHJek5Gu9XIZAqTc73mMQ7lziRy3gJxRbBQAIC9GMhpjww5i3cbpEuizt6dj5+YNUUsdCZLIzYlS7Q64aUxZHLpcn2EAgNz+CZSIzWAUe0kltyapAgCYqVs5ACA2DOWrOTOxcdU/UWtUmQAA5gW55n5JMl1b3bPh6vhi2dwVw6hEF+z1L4Oz+T2A7STxM4UdRqY0ZW1sfQWB4+tOenMKNghpubDXOw/2JsO536lmvCPNaMMCAMzQoo426GVJL0L6r5LoBQB0DIlViX1BR7bDXmKfvGt6rLXesYbrEZFN/2GjoohspNo0GwAgllVKPSPlisc7JzL+CbE9/4ohmo1/OggQweP+XSmQLipmwrz7Wy8AwKtfM8qRN03/G0aB3EBjhVyNWdqXOEpkbvqExDbHaS5G0qV5N00CcR7EW8gQFas1QeD4htLwivikjov3PKLaF10Q0xrCnnsV7A2HKncd9KNk2c2l7PMJHSUja7I3vE6766TKzY7ps7BlwNXqEdiypVO/+b0++D0eHNm+Cz8+/zoKvv8NdZo0RN+n7kdOx7ZY9OTzWP7h51HDatChNfo88W+UHCmEq0Z1ZLVuBgJSU0E2b96MIUOG4Pfff0/IcFq2bImPPvoInTqdjJ1NFACweP77WP3XL1HzpG/0uf2vQbvuZ7B/lyMJlCJONgIAyIUVeEpO6AoBKCkuYuELZARSeCgZ0XRRFJY/Fn9ZjlhQLhxUrazcWSs2PbWcfrTH18sTN2ohAQzrwmwPADV9RW44tbJyAECs94eU7VCZAAAlzprwpQn8RfKp+SjFsgTZKfOw2vYGYEsLeRFISDi8jIDgiiwWAJCk1aOPyim9+uC08y9RHEGiAQA5khBiX/3kjRdkWViTpEbWLa8uzQQAiG2f0v1t37RW99SZO1z303HOJVdqNv6p0z++/T/89f1XSQ/FkFMAufpROj0lQqKKAAAQw/DAW+6SDAPwbpkG+hAhGEdDUXTCmT+GMcl61oyDbx+xP6vHounemHGqaCT3e6IAgDhNPbHNlhr8Yu3TYM/uC2I11iK+3XPh2TSx9DZZS00zygoQqzWFvfFwdiujGEPpL4Z35/vw7f6YETwl5pkQYM++GM62T8tO9mDBVnw04n5k1KuDy5+fgL1rNuLze55Aqz7n4IyRw/Dp2PEMHOg/+THGD0Blj+2J5l04c/Rw5jmgBgL4StwI+PxwVo9fytK5c+fiyivNTXOotFMuvPBClgEgKyurrFgiAAAi9iOCPyPZn87ocwW6nnl+2biNAADEzn/5jaNY2r1Y+eLdGZIkgErkzbHeDbS36Ia8U89eaN35VGgxGNUM5HgDAFKhDnQZs23jmihVpYoHgJm6tQCA0BIrnglsGbBnngv/wZ+43f19e+bBu/XVsm+JWL0N0rrPMeOjlrJtWACAytIQQtq68ynsJVkvOweBYJDFLBHb+55tymymaqse+3KSKp9IAEAp9Z8UMq42v9jfa9XNQtezzkfz9l3ZbT25mpHrFpGjUKYCci3TKzxpC80CAGicZPwTU65eIeOfWHPP7DsQ5M6uVeRc3rS0Q2hwq86nom3XHqhVNzMEQgSDLIvA5rUrseKPH3D04H7dAENatQz0HzYSWTmNZYdVEQAAYi++ePDNaNKybbl5JCo2nXgAbA0uh2fNfRWD+E9qxTnd0KWqWgCAwpNtqwYxvQlstU+DLfN8zQZ/uZaJKGnFKPgP/6rldWJ6WcGWAaF6S4gZLUHxmYIzk8W9B0v2IEAu73qJNQ2MVMxoAVfnV5VdPYNBrF3wHb59OuSCSsR/R3fsBhn1jbp3xIe33ge68R/w4pMsLOCDm+9FVst8BhZs+OYnLP7vS8g/6zRcNulRiHYb1ny+CLuWrUbd/CZo1bsXajdqUAaqrlv4PQsnaHXR2bj4Pw+YDgR4PB488MADmDx5sgGtaat6yy234Pnnn0e1aidBjUQAAHJu2lpGH8tgbwQAiL0tjxzHPz9/i1++mlduaHLfXDqzUBo94guKlTC3EbVH7UaKnAeAZNkI8j6zAAAKM/jivRnwut1R4yKQhcCWsHg9bnz65jTs3bElqlyqAABm6tYCAEJLrOtMINhB4QHOFv8OxekTp8ruufBuf7MciKyJEFjLSyKFyloAgMJiUHz5JUNvlTZggkHD6cfU2PZpaIkEAORubI0am4Q0dznjPPS4oJ+ssUt9LHj/DUPou1wqnvASmwIA9B3AMiAs/+173YaxUeOf5mMEkKH+SVdn9r5CmXAwGMTqJb+yPej16Es1p7YmFQEAIH3LkSsFT2xFyfI7Sj8e8XuzE0GakN4E/v2JJWgze0aUztDVaYbmZnV97DX3UhEqhPIaCxnNQwZ/Vl+WbshsqVBZJsyevEx7lFbK2epR2DL5soJQKMC+NRuY8Z7ZIg+NunfCn29+gB+nvIZuQwfivAdG4o/X35f9+1l33Yxvn5qKlZ8sQEZmXVSrWxtHtu3CabcMYd4B7DvwzEtY8u5cnH3XLTj1xqtZyAGBBh0HXIw6eY0Ma+bw4cOM/O+LL74w3BZvA+PHjwf9YSmZSyXuAEAwiAVzZmLT6qW8w5QsF3umixcAoHQmI4+103v3R4v2XRiof3j/XsbsTx4Asen3IserJU7901nTsHtrQZQOeDgAtIYAECHh3NemoOhYNGlbZeYAUNNtZQUAmOv9jncRKC4AAm6AuEvSGsLR5CbJtKS+HW/Ds/kF/rR81fLhaHYXbPV6le1bSq9Kxn953hQRjia3wJE3ytD7INUrWwCAzArx3F7SbemPX36M5b8R47A+UUvbYiYAQB+GU3r1RouO3dkNPKGmB3bvxIrff8CurRvR5+qbkNO0WbmJGEnDQsb/Gb0vR+eevVRTwxkltFNjbDcDACAvBvL+CPj9uhZcK0u+VCfHjx7G3Nef1xWOQf2TN8tZfQeorke47xW//6h7zpT2csDNY1Ctek1JfZkFAISJFE85ty+IOZm8KoijYfXfv2HpL9+C4h+NiFwGCGrTvXwE/IfjHB8rlrqB0oexAguR6rg6TNNstFZdACBk8JM7Ih1cbJkXRhETxXMreDY+A9+uDwwwzcdzdAlum0gs8+9kYTi6JRjEwc3bsO7L79CgYxs07Noe8++egC2//IX+Ux5D/pmn4ov7n8LGb39mf6/ZIJt5B9gcdlz+/OOo364lvnr0OWz7YykGzfgvqtfPwiejH8aeletw9evPoWZONj6+fRxOHC1kv2e3DaVRMyIbN27E4MGD8ffflAIrMfLOO+9g6NBorop4AwBkaM6jEMejhw1PMhL0jhcAQGfPbz+djTVLfjM0Xkq1d9n1tzOgQE4HBBKc0fsKdmngdZcYygKgFQAgvoXP35mOHQXro+ZJ50oKoe121gUoPn4sIVkAaAA9LriUZR6gM1hGjZpMbzxrbKZuKxsAQKR6ng1PIVC4HIBUKKXIvn0uyoQUQdJH3EsUEhn0HVN8BpTS8smd3RjY23Yi6MKiMosFAEisLm9MOVU1+uGgvO/9b7hD1hgzCwDIzGmEftfdBgIBtAgZURT7TyiyHiFm3IuH3Mwd426EaFAxg4HB3LQ09waN81gqHr3p/uij1fXMC9Dzgku5jW8pnRtxVeQJO4ntU471l2c/lOVPbnuS0CmynhkAAKW/6XXZ1bJZB4wCSzReJQBAFkXmUVBVKyOmwdlynCSir6SKqgMAiKDDh1i9JXNVTKTBH6t/lv94xWiECY+q2lYtm69gZ6nynC3uN1UFFL+/+ec/sfGbn9BzxHUIBPyMD4Dkqhn/xa6lq7Hg4YmMQBCiwAgCKatASeExDJ41BXaXkwEEtRvn4sqXn8a+tRvx8R3jkHfGKeg/eTwjEzQqv/32G3r37o1jx5QP2bz93HHHHbj99ttBRH/p6aFc5HQrXVhYiJKSEhDg0Lp1a2RmZkY1GW8AQCq1H++cYstFgt48xiGvu3xsP3Q2I7d38gbQI/TdvHjILYwMMCx6c9W70qvh0qEjkNMkdIHEOyc1EkBqa93SP/DtvPc0Z7SiunpDALZtWIMv338dPq+052Ok5wTPGtNYzNJtZQIAmKfZ+gkIevarbGGBpdijdLFlvDBEWLtkKALHo3kfohuSqFdaIORBMDXkbRAl6jwvep63VKxjAQASq6J2kxxbhZjxKS+qHlG7ITUDANCSKi92DkYMNPrA9LvudkmvAjldUazXvDenYt/ObXrUiRbtu7K8uVJi1ANA14AiKnU/5yL0vKCfIeOfmjOy39Q8TuTmKBdzyKOT2Hi9yDpG9he1w5tS08ghgvpRAgASxQPAo+uKUMaecyVzpdYiiUoDqGVMppSlNELOehCrt4et3jma0rOZ0r9KI1U+FCBOxr+U2osOHMKyOZ+hcPdenD9udBk/QOs+vXDhI3fBU1SMnUtWMA8BAgwKfvyd8Qx0GtQPFz40Br+8NAu/zXgXPUcMxdljbzb8naExfv311wwAMEOeeOIJxidgl8imotZ+PAEAuVtmGpPSeWLP9s34/O3pcJdQ6sWTEnkRwWMc8hrLUjrSC27TZcRZfQcyHqJIIbB/4YezGL9RbLiA3BpJtcU7Jx4AgM6E8996CaRvJSG9x6Yw1AsAEBEkEUISMaSURF5s8KwxtWGWbisLAECGu3vVPfzhk4INjobXwtH83rIl8W6fCe/maZSzV2FriLDV7QlH83+DsgOAyGO3vQHfrtkI+o6Xq0dhBwQ0UNhlZRcLAJBYYal8rkobwciNLJHXDbz5LtTOzJbswigAoMWbQWoAUilJeB+KWEIc3npGjE2lG+5kAwCR7na8uogtp5QCSK1NJTI7tbpyZDxq9eh3JS8XowCAUtrKyLEZZXjOa92B3XBISaBoE9wrR4HyxlqirgFKnZPW7T31ghElfLvmwLNpkgRar6mZ5Bcmg9/VALaaXWDL7MVu+SPdGpM/wPIjkL8pScXRmjgm0QVH42FJiwOlMLO/3/oIP0x+jWULoNSClEaQ4v+JEDAyXCDv9O5l4QTkDdCsV09TFPHuu+/iuuuuM9xWjx49MHv2bOTn5+tqK54AwIE9O/Hpmy+WCxNT8yiUI56jCYbZ+LdvWocv33+tHIdOJKDMayzLKY68UBfNfZublJq8QM++5Eo0b99FskkyVH9d9DlW/vGTKjGzXFu8c+IBAGiQBHRQCkPKRiUldJHWokMX/PX9wqif9QIA1MjPX83Dsl8WywIhWlMVUptm6LayAAB6MhoJjrpwtpsIW+1T2ToHvUfgXjGS00tNBGzpoTNE0Ce5j4hs1tlqPGz1ooExXS+tClDJAgAkFik2lYvaOsp9QNTq0e9qRIBGAQAednylccqlm+GZG6HL51w6iKdoVBkjxqYSoJJsAIAOFPTh7XCa/pdLsuegeTEB1M3OwYCbxoB4NWLFKADQpmsPXDBAJbc5+1IEMf+tl3WnbVRiZKbmE8IDoEf5KViHPrKuDlMg1ujAPTpipPesvlcSseduJBkFicjIVb9CGfxSaqpqfAAUhuFodrfmUJV4bDHyDNixZAUOrC9A3bwmaHnhWTi6a09UuIDneHFUOED1+tEu9HrH9dZbb2HYsGF6q5fVk2L219JoPAEAuUsO4q0h/hoyLuVErm743FV8rDDuAEB4bBSmSXw3dH6iuHgCKMLiTEtH7XpZaNPlNLTp0kOZ/Le0UlHhUSz9dTEKVi/D8cIjZbxHlJaQgHeltswGANg39kQx/vz+K2xY/jfj9yFJz6iBtt16oPvZvbFh5RIs/jQ6b7sRAIC8CVb+8SOW/rKYxfyHPSJIlxT/TxwErTqdwsUBELt/jOi2MgAA7PZ/5RgE3dHpT3neCbY6p8PVcVpZKID/wDfwrH/ccHYkuvl3tnoE1H5VEQsAiFlpMtIuGHidbDyx1MYwQsqm1p9RACA3rzn63zAK5LKkVYzcNlNfcszpauMwYuQqASpG2lUbM+/v5OlxxY13IqOmNi6GcPtGDWbecZpZjtINDrzlbpZqMFaMzkfLHjMSOqEGAHg3PQfvjncSlIucc3VEJ8TqrdkHjXLC22q0R9B7FP6jS+DfvwD+I38xd7iEiw4egArjZSG6IKY1hFiLbvgvhK1OT+Vc9glXvs4Og34wEGD3x5WcFFCAWLMTnK0fC7mLpqhQWsFfX34bnhMn0PeJf2PF3C9PhgM8PJYRB5oh5Lb/6KPawnWk+h05ciQmTZqEtLQ0XcOKJwCga0BWJUsDlga4NUA8MkF/MTuDkMeboZA+ImQlcLbhkLL+jXmpUYjA6XC2fCiUGrAKiQUAxCy22o281N4oOVGMT2dOBXkC6BElI8YoAKA35pvmQczpRABI7ldaxYi7uRF9KgEqqQAAkB6V4snV9KxGTqNWPxm/Kz1TRgAArc+qkWdJDQDw7ZkHz4angUBJMlQc3afogr1+PzjyRyvmKw+W7IRnw3/gP0T53qXYd+M3FXvDazWTqpUsuZbT1S9+4y7Xsq0axPQmoZR8medDrNU1gZ3zd0UASuD4WgjOuvpvOAgEWP84KF0T5U+ubKLEFp3Kc/W5PVj0+BSs+ORL9H3yPnQceLFpwzULAHj88cfxyCOP6B6XBQDoVp1V0dJAUjTAzhcFz4PY+k9eNIgQq+Uxrzjy6osSwQ6ITsBPnBpBxTFTG66OL0UZ7N4tL8O7Y1Zpfb4pkzcinZPsDa7gq1DJSlkAQMyCajUqmKGcogCAmneB2l42YjDr0WN4PPHSp5H5qOlKy++xjLla6sq5f2lpI9Fl4wUAUEjB5TeOZky/PBJPACBQtAHuFXci6NYOlvGMnaDgh5oAACAASURBVLcMi2Fr+QC7feaSJBl1dEOe1mUW1xDDhdyr/gVy90uqpLDBTxwUgaKNCBQuBRn8wZLtCLr3spsXZrDr8LyQ0rW3YDK8O9/jzL+c1NXi61x0MYZpZ7OxqjdA69atwzXXXINly5ahT58+oBj5evXq8fUjUyqyzc6dO2POnDmMCV+LUHaAwl174KiWjmp1a2upqljWAgCMq9Lj8WDTpk1Yu3YtVq5ciSVLluDo0aNsDx06FB3TXrduXdAeqFatGrp06YJ27dqxP7QfwlkTjI8o/i2QuzzNbfXq1VixYgVWrVrFMjzs378f//zzT7kBdO3aFVlZWcjNzUWnTp3Yn7Zt26JBgwYspW9lEJ/Px+a+YMEC/Pzzz/jzzz/L1r9nz55o06YNe6ece+65qF+/PiM4rqji3ToDvh3vIOg7yjUF4gVytXuWvX/9+76EZ+NEUBYaeRFgzxnA4vUjxX/we3g3v4BAUYHipQal1rVlXwpns7tSnoOHS4E6C1kAQIzi9Biu8TJYaWhGjBZXWjr6XX87GjTWR7xjxGDWo8fwUsRLn0bmo/P5kq2mNT1iuKGKCADQ2OW8XIx4ACiFFkgp3sizpOYBQP2VLB2GwNGlZm8V7vYEVzacrR/XfMPLiHRWjkagcAV3X0YLCq4cuDpOhZjBn6vcu+01EMovR+BjdEzl6wugg4KQ0Tx0w5/VF2JGc/O70dKivxj+Y6sQOLoEgeICBIu3IOjeE+JGkCE2CjcvpDdBWqfpqkYuz3DI5dK7dXrF42SInJzohK3OmXA0G8Pt7p+qAADPmsmVMYvoz8gYqO4777yDoUOl+VwqmgfAvn37sGjRInz44Yf45ptvTEmj2KtXL1xyySW47LLLGCCQaoZx2MCdP38+mzc9K0aladOmzCAeNGgQzj77bNSsWdNok7L1zdhjUgAegSG///47HnvsMXz11Vdc46e5UrrMfv36xXXOXIPRUkhHqJjgzISr3XNR3nM8Lv3E0+Js/aQkYZ//4Hfw7Z6HwLHlLOyRPAoEWzUI1fJgy+oNR85VVdrwLzsTBHlzfWjZBEkua8TQ02O4xstgJTUaMVq0Gkixy5ZoPYb7j5c+jczH7C1NqXOIvI5IZLSIBQCc1JbW/W3kWeIBADwb/wsf3YwmQyguLv9O2Btdr6t3+mB61j7Kjdjr6iTK+EqDs+U4Ta535EpIzMFBnzk5ydXmQICKq8MLiU8HFPQjULgcgWMrETi+DoHizcyzJOgrMhRiYsvuA1fbiWrT5v6dXDi9G59BoHgLd51UKEiu/rbM8+BoOkIzGBIPACDZOrEAAHNWgEjjli5diueffx6ffPKJKUa/3MjCBuLll1+OjIzy5LrmzIivlcLCQuYJ8/LLL7Pb/ngJeUdcf/31uO2229htudk35PEAAAgUmT59Oh588EFd+4EAkLfffpuBHxVBvNtehXfLKypp+aJnIlZvg7Tuc6L/MeiHe8Wo8mECMUqgkLu0zq9XDp6dJCyw5QEQo/REAwCR+USl1t+I0aKUEo9nrxlJnWaIA8AA94CSPlMJACD916ufi8tvHMWYbHmlYM1yLPzwTVDu4ookVcEDIJk8ALHMuHr2hnvFHfAf+kVPVR11BDgaXReV01etEeapsHQ4u/lOiAgiHI1vhCN/bHy7o1uTdY/Af3Qpgt7DXDGQmgdkkvt/uX79xXCvGw//gW9VPRA0j9nMCoKNeZsQcZS9/mWSB8YTJ07g7rvvxiuvvBLVc+TNdCwA8MILL2DMmDFlN3uxt9jk6nvWWWeVm0lkTLxcCECk+/3ChQvx8ccfs7GRATR58mTMnTu3XIo+PWEJFgBgbKPRHRq5dj/55JPM8E+kkCcAkTReeeWVcLlciewaRUVFmDFjBgM8tm7dmtC+b7jhBkyYMAF5eXmm9Ws2AEDG/6xZs9g75dgxfaD1hRdeCMrEkZOTY9o849WQXqJeIS0Hrg7TynnX+Y/8Cc/q+5RDAQQHHHm3wdHk1nhNq1K3awEAMctLqOL5V1wLSi/GK0YMSzXAIZkAQLxu4tX0Gi99GmlXbcx6fqe9RqlkTjv/Eu7qRlzmuTuJQ8GqAADQja175V0IevbHQYMKTdLtf4v7Yc+50lC/xPBOXgwsT24CxFanB1ydZmjqybPmQfj2faGpjpHCYkYruDq/CnI3jJckQu/xngeLvSyYwrwV1Aic4qXHcu0KNnbDb8/qDXujoYqEmJFGuNT4wga7Wjmq+9NPP+HMM89kcb5Sxn+4fak2I12IIwEA4h0gboBw+99++y0z/MIGP8WMh8ELrSCABQDo35Fk2D3zzDOYOnWqbiNPf+8na5KrOBnEFEtv9s147PgI8Pj1119x1113sTj2ZAl5BDz88MMYMWKEKV4QZgMA33//PUuhaQQcocwZ9FzHe031riG993273oej6W0sq5CuED0y4vNHwdF4eLlhMK/KXe8DQXmSYiGtUchTL9nheXqVmMR6FgAgoXytzPnxylvPPvZfzsWyX7/TtUXqN8pjN8yUt1WvfPbWy9i2cY2u6h17nI1zLh2kua4Rpnslt/B4AAB0e293OHDsiBJhibwKiMiu/7CRyMppzKUnI3NwuFy49NoRaJjPH3fNNSgDhYwAGqkWAkBqSAZTPRk5aZ1ehpDe1MBKkNdeYm/Y5ZB/pUkYSh+kRztxvmFgOl8xMr7ZDRLoyeDbPRfkBhrK76zM5KxnOVTrEEkjcTZkXgh7g/6KRn9kW5HGdtgwj/QICBvmVCdMAhg2xrt16xblORD2AohsM/xvUiEEBw4cKGtTDgCINOpjPRXCgEN4PvR7cXExNzmhBQCo7irJAkTqN3bsWJB3RioIGcT/+9//GI+CXUfaZ545uN1uduv/0EMPJRXwiBzrgAEDmEcMucsbETMBgOrVq7NwhcWLF+seEpEgEpdC+/btdbcRr4qM4X/jsyGG/6CPkagS0Sz7uw6RYvWnZogI0L3sVkZuKy8C7NkXw9n2aR09V+0qFgAgsf5E0NbvutsAThbO1X//gu/mz4EeOoW62TkYcNMYkCEoJUYAAJ64ZbXt/8tX8/DPz9+qFZP8XS8AQf1Rv3pEqU8jxrPUWKrXrI3LbriDpX+kHPMBv77UWM3adkLvQTeCwhfUxFNyAvNmTsX+3TvUipb7nVDkc/tfg3bdz9BcN14VKhsAwNKkUa70BIoeRn254SX0ht2WAVfrxxgpD6/QwaNk+e0IntjGW8VwObnDieGGAXg3vwjv9jfimlZPD9BidG6UKtC3411Qdgw1ckJDfZmQlSHy4K/Gwi/HASAFIMTOK5ZRXwpUkAMAIkMG5EIVqD+18Uvp2gIAtO1AOufR7S6RtJlBdKetd/XSFG9Of8zmBiBvBzL8ydsh1YT2PXEQnH766bqHZhYAQM/Te++9h6eeekr3WKgipc0cP348bDaboXZMrRz0gzH875wdzRckuiCIzhh+HhGwpYeAYNXUftKs/jR2ApU9myYqpvcT7DXhbD2eP/uRqUqpuI1ZAIDE2tWoVQdX3DQGNetwpPcJBrFgzkxsWq2P/btx8zbof8MdsmBDsgEAIzHnTlca+l13O3KaNuN+QrxuN+a9ORX7duo74FPoBpHrSYmZAECN2nUZSEQADo15/lsvYc92cn/VLuRBcNGVN6BZu85clb+aMxMbV5VPpcNTuXm7Luh7zXBucIunTSNlKhsA4Ns1B55NkxLmRk+6J/Td1eF5I8tQVjexN+xCKMaeUvFoEPea++Dfx8emrKFZhaICI41ztZ9sTnOlrVBKQwKMyAsgfiLAnnsVnC0fjl8XCi3TDY5vz3z4DyxiqQlP5oPWOhyBHSZFV30I6Xmw1e4Osc4Zprh9aknDpwUAUAsX0AIA8HILkFa1ggAWAMC/F8n4pzRud9xxhyHXbv4e9ZUkz4T//Oc/poEAlNLvgQcewKuvvqpvQAmoRXwI5J1wzjnn6OrNLACAXPbJcDfi+k8x//PmzcNpp52may7xqKQpzEt0wZF3OxyNb2LgtmfjM6GLEUpHKyNKrP7ulWNBRMWyQv01uQmOprfHY+qVtk0LAJBYWropPf2i/uh61gWqC39w7y58+uaLOFF0XLWsVAG1cINkAwBGiABpvlput6l8wepl+Prjt+DzejXrU41Q0SwAoHa9bFw6dARqZ2aXjdHIuKmRrNzG6D9sFNLSq6nO24jHiSu9Ght7ThN+UEZ1QAYKVDYAIBk8AGYCAJRezr3qXyEyugSIHh4A//6F8Kx7DEF/UQJGWNqFwSwLsQMNHF8D96p7QB4N8ZRk3P4rzSdYshuB46tZukzaY4ETW8sfCkUHxGrNQwZ/9XYQ03Ih1uwUN6bneHgAjBw5krlih9N+hV34pdz9SV/hsAI5DwC5FHlyPANKKfVi18cCAPifQDPiuvl7M1aSuAnuuecew+EARPZ333334aWXXjI2oATU7tGjB2bOnAlyn9cqZgAAZLhTqkKjniE33ngjXnzxRdMAHK26kCrv3fEWvJunAgGPanPlziRBP0qW3YzAUeWLKzlW/0DhUrhX3SvBrySyb4Oz5YMQq7dWHZdVIFoDFgAgsyPC7t10wysnfp8XX33wJjav1Zf6hG5++1w9HHmtO8j2kWwAgAa2eP77WP2XPnZwSnd3Vt+BID4ANTm0bzeIc+B4ob4bsTpZ9Vk4hRyrvhkAADH3X3LtreW8Q2gvfPb2dBAfhB7RAjoVHj6IeW+8gGNH9RlpWTmNWOgCb/aBomNH8fk7r+Dgnp1wpqVDFG0sBzEBIOTlYbPZkd2oKTto2OwONGicx/5LZTJq1lbMV1zZAABCuEuWDAUZeIkSMwGA0PiHsPRziZBQbvoZIEOVW2iMlA2gcBl3FVMK2tIZ2ZEUWZGW9il9nmfdBJbaL64i2NgNjCN/dFy7qeiNx7rUS3EA0Bwp1j4zM7PMWI+My48NAbj66qsljfpIY9uIB4CUziPbtgAA+V0Zy5nAu3/XrFmD4cOHs5zuFUFq1KjBUtANGTJEN4kcMdkTER3d/lcUodSIlC2jfv36moZsBgCgqUOFwpTxY+DAgWY1Z047nEY8deZodAMcze+J6td/8Ed41j2s7PEmOuHIv5PVj5XYcDnBmcW+bfYGV5gzvyrYigUAKCw63fT2HXwTS9cWK5Tz9ecFc7Hi9x91xf5Te2oGKzt0GCABNIMDgMawe1sBvnh3BtwninU9IgQCnHbeJeh+9oWyrufkSbHg/Tdw5CCRR2kXHkZ9owBAZk4j5vafUaOW5ACNegFk1KyFy4eNZvtCTYyAMtQ2gQAXDRqGOpnKfe3ashGLPn5bN9igFt5Q6QAAAAmNozc5BID2RkLHr4MHgMbo3T4T3s3TNOUbVnumuH4X7LBnXwJny3GATd1bJ/oEVMzCQyg+PhGZFsTqbeHq9BI3ER7X/CtpITV3/XDqvW3btnEBAPfee69kSsFI9ekFAOQ8FsIAgJUFQHmT6gEADh8+zNIvEilbRRIixvvoo49wyimn6Br2p59+ysjs9Kax09WpCZXI84FCILSkRkwVAIBIDV9//XXUqVPHBE2Y2wSXEa9wJvFs+A98uz/SxerPCAGXj2S8Mrq/weaqo8K3ZgEAKktIzOntup2OTj17sVtfuundtbUAv349Hwd279Bt/FO37U45A+f1H6w4glQAABAM4ttPZ2PNkt90b3gy0OnGuPvZF6Fp6w7M1Z1AFDL8//npGxDXAOlWr1BMPt3+03/lxCgA0Pn0c3HWxfKorN/nw+fvTMeOgvV6p4G23Xri/MuHqMboGwVlaIB0S5/fugPb25k5DUPZIoJBZuxvXrsSa5f+bniPq4WAVEYAILFx9ICt7tlwdXxR956Lrejb8TY8m1/gcvUz3Ckx1De5BY68UZqaYuz5jB1Y/7OmqcOYwuz2oeltsOcMVHdN9xfDu/N9+Ha+l7gUkQSstHoEtuyLjUyzStWVI9eLvE3XwgEQa1CQwf/mm2+yW1m6oSSJ9SrgDQGQM1bCQEV6OpFv8YkVAqCsJ4r7f+GFF1jau4ooN9xwAyPuI9d0LbJlyxZcd911LJ1lRRPyfiDgo3dvfoLZVAEAXnvtNdx8880pq3LP+gnw7f5EMcuL4MoOpearHh2KQSFvLOtN8RaF+cmz+gcKlyMYcMNW+9SU1U9FGpgFACRptXjTv6UEAADgyIF9mD9rmu6b4HiqmVzNz+hzBchAV5J4AwDU95Z1K/HVBzN1cRhQfYfTiYsH34LGLdqonUoMgzLxXBNqmzwlKNRAyoMm3HdlBAASHUcvVm+DtO6hHOFmSKLHrxfASDTQIqVbwV4LYq3OjIiR8hFTxoBgyS6Wvsh/+A9Q7GKgeHNCbvzLxieIsOcQ8d9DZmwHq41KrgELAFBe4OXLl2Pw4MGgEACzpF+/fiCeiJ49e6J27drMRZ8AqA0bNjCivVmzZpl6664lJITmSK7/RGRnlMk+Ul/kjUCGLYUkNGnSBE6nM3QJdPAgvv76a0yZMgV//vmnWSpG//79mS6zs09yNSk1ngoAAHEYzJ49G/n5+abpgbch/+HfETj0E4JBLwRbBmxZF5Yz4KktbiM+ZwCcrcaX654yCHgKJit+Ey1Wf95VM1bOAgCM6U937ZYduqH3oGGqN72pAgDQRCnc4acFc3Wnu9OtLJWK+W06os/VlEbPoVgyEQAAeQEsmPMGAwL0SoPG+eh/w0iQ94mSHDtyCJ8QF8CRQ3q7ils9Xu6HyggAJDyOPq0h0jq9DCHdWB7k8GZgt+sUY19cELf9EdmwLh4AdhLhIxZKyCRSqBOxRnvmESI45L2hUmi41lCSrAELAJBfAMp7T6nvKA7eDCGmemrr4osvVuTGWbp0Ke6//34sXLjQjG41G8N//fUXrrrqKkNM9pEDJ7DjscceQ1ZWlux8CAAhosEJEyaYBn5oAT5SAQBIdOo/Aqq9W16Cf9/C6LR+bJVEiLU6MSNerBZNGm3IiA/64V51NyirgJKINTvC1YG+Y7VNeQasRsprwAIAkrAreG//aWipBACQe/hPCz7B8t++NxT6YKbKtRDaJQIAoLkZMWrZa5fTo4HKbt2wGgs/eBMed4mZajXcFm8ogxFdVateAwNvuRu16mZyjTeRz1Ii4+gZWt7uORCjvllCmQAoTV0iRLDXgLPt0yyUQavwxiRqbbeilhfSGsLVfpLkzU085+TdNAnEEq0kgr166T6NztXNSBFX34ugTzmTjhSxVDznpNY2S4u19RXYG1wOe+41asUr5O+R5IZGJhAmVtTbhpnGmRYOgFWrVmHQoEGm3P7T7S65d3foIE/6HKmfnTt3YtSoUaA4fDOEl1jO7/czI5zW3gwhL4J//etfXPH45BHw3nvvMe8IM3gHtMTTm7nHpPRGoRi0nh07dgSF6JCXxZ49e/DDDz+wW/9NmzYxjon27duboXblNvzF8BRMgX/fF6rvXcGVA2fr8bDViXhvkxG/YhTo3a0kcqz+/iN/wrP6PuYpJy0CS/HqbPUIxJpd4q+PKtqDBQAkeOG1sL3T0BJptPCoguL0v503GxtW/J10EIAnU0PknBIFAJjhBcDDaRCeW6p5ZjRu3oZ5ZFDKQTWprACAd9tr8G55GQj61FRg/HfRCWf+GNgbXW+8rdIWEjp+nTwA4cl6Nz0H7873FHMMm6aYFG6I5VFu9Shsmerpa82eRlUCAChDhnfTs/BTSitBhLPZXbA3HBql0vC3hv5RC0ipd13onEBCHDXhMwOFxJ1ybl98OnMqDuzZqRheVnKimJU7emh/VAhaVQYAKPZ/8uTJLJWeUSH3d3Lr79Wrl6amzMw8wJtabvPmzcxN34xsB2TIT5w4UVM6OzMzDxAXwCeffIILLlB/J8YLAKC1f/bZZ3HllVfKen3QXjty5AhovJRNKZ7i2zMPxKgf9Ozn7kYKWFY34gEIDjjyboOjya3l+pL7blNYnb3hEDiajlDn1+GegVVQSgMWABChFYq/zm/TCRtX/RM3N3ded/XwsFINAKBxEQjww/99jDV//5o0EIAM5IuH3IysnMbcT3aiAAAakBHDNjyhTj3PwdkXX6kaJkKeGT8v/BTLflmctPUIjzk3rwX6XjOcO8WgET2lsgdAouPo7TlXMuPPLKF4wNCtbKFZTSq2YyiVoRUKwNwkk2X808JWBQCAYl+9W6bDt/+rk/GrBL4lGQCINPhjSWrD79dadbNw+fA7GfmulFgAQHmtHDhwgDHgL1iwwPA78MEHH2S36lqNOzIMyWtgxIgRhsfQtm1brhtms0JCqL/3338fnTp10jx28n4g3S9evFhz3dgKvG718QAAzEjFaFgBpQ3Q+4tY+P2H6NY+oLFZAbbM8+BqPzmqnmfjf+Hb9b4yq78rB64Ok8sTAoZZ/cMpkwU78wJ0tvg3CHCwJP4asACAGACg7+CbcXj/Xvyy8FPTQQCtxhENLRUBAKayYBBLfvoGfyz+0hB7v54tntu0OXpffaNsOj65NhMJAJB+FsyZiU2rl+qZIqtDN+iXDh2BnCbR8VeSDQaD+PvHRfhj8f+Zvm95JkCeLZR28qKrbuC6+Q+3WVkBgETH0VPcd1q393iWiqtMwsdfrRlcXWbqjvcLHF8D96p7GEFRVRPKSEBxmrZ62kMozNJVpQYAKIvDtjfg2/VB+ThZDgAgp2lzbFq1FJkNGjIjnCR8K0//H0n8+tlbL2PbxpNkc+HfKNRr2a/fMaLbjj3OwdzXQgfx0y/qjx+++BBej4f9nd7BlEaWyrbt2oOFiBUfP8Z+o/7rN87Dqj9/LtfOpdfdjsXz3rM8ACIeCGK/p1h9o67ovIa33LO4e/dukPv4okWLDD+uajHxcpkw9HTMa3jLtU2p8G655RY9XUfV6du3L95++21kZiqHCsYDALj11luZF0lGRobheRDnTaBwGcRa3TS3xcKs1j9h7PsokVmGpeZj2Xg2KoxJntXft3suPJsmQrBVh4OA1Pr9NM/NqqBfAxYAEKG7yA8xpbz78f8+Kvuw6lcxXeDqM46oz5QFAEoVsm/nNnz98VssS0C8hUjxTjvvEpa2juLktUpCAQAAu7cWsLSARuLzG+a3xGXX365KcBjWxbYNa/DtvPdQdOyoVvXoLk/ki6f06oNuZ1+oeV0qKwBAykxoHL0zC64OUyDW4Isv5Vls98qx8B/8jqeo4TJm8BgQZ4Fn/eMg8KKqCJEzOVtPgFhT+y2bmTqqlABA0A86oFKcv6y7rAoAEDa+w7omA54uGMjIP+/yIaD3e9iYJyPclZZexmmy+u9fsfjT2VFGfSwAQOEFK37/oQwciA0BaNqyHb58/zWEPQD++m6BJJBgAQDlnwYy3Ch23ajoSc0Y2aeZMfl33303nnnmGcbALyVbt27Ftddei19++cXQtOnm+8svv8SZZ56pux2z+BdycnLw2WefoXv37opjMRsA0BJ+oKYkCjvyrHsUwRPbWVy8lvSuzOV/0yRZbz5yuRfSGyLoOYyge49iej9K6+fq9FIUwWzYiIf/hPw0FNLS+vcvhK3uWYBNPWRUTU/W79o0YAEAEfqKTcFGxu3CD2cxVFyvGDVaUx0AIL0QccuaJb/i7+8XxiVNoN3hRPN2nXFm3wFIz6iudymQaACAvABo/2xYuUT3mIlNv1e/QWjX/QzuNrxuN35f/H/spsfnDd0MxUNobHmtO+CM3pdzE/HFjqMyAwAJjaMX0+BsOQ72BleYttTeLdNAc0BQq7ugjiEIdjjy7oCjibEbH7XDjo6RpWYVcpfMPB+u1hNS4uBUGQEAb8EUeLe/qXggBocHABnpOzdvYMZ8o/xWKDlRxGLyI0XJCyDyVt8CAL4y/DzykACWlJSw2H9ipTcq06dPB4EARoTS5GnJaS/X16WXXspuw+vUqSNZ5LfffmP9GPV6OPfcc0GhBLm5ubqnTWMg0jwar1GhUIRrrlEm6jQbANBCQCg7PyLr2zQJvr2flYUdSRnhcvUVQXHBDnv2JezcQMY3u81fMRqBY6vk1S3Y4Gh4LRzN740qw3NZEMpOQ+CBxepvdD+bVd8CACI0KZWDneLdV/75M/756RtNt6pktLbpehq7sTZitFYEAKBMhcEgtm9ax24YdmzeYCg0gLwmamdmo8OpZ6N151M0uZXLPRwJBwDIC2BbAb54dwbcJ4p1P7OkhytuvBMZNWtpaoP6pFsk+kMgFsUTGhVal4yatUEs/+27n6F5TFUJAEh0HL294bVwtrjf6BKX1fcf+hGeNeMQ9IVciOMtRF7nav8/w91QTKJ381RVdmPDHSWpAXL5d+SPNhXsMTqVSgkAcGQ2UAMA1DwA2nU/yawdBkMdThcjDgzf7BMA0Lx9FwYgREqYAyVcjn4jgIAkHC4Q6wFQsHqZZDuWB0D0E2CmMcgDOKg9f2vXrsXVV1+NFStWqBVV/J1uwckYbtGihWQ5s+L/jXo90ODovEK8CfTHqFAmgnHjxik2Y+aaU0f/+9//QB4XekWWrI+M8MY3sW+AkrAwvhUjpQ16wQZ77tVwtnigrAneMDr6/rjaPxfFzh8oXAr3qnuViQU5x61XX1Y97RqolACAdjVw1AgGcXDfbqxd+gd2FqxH4ZFD8JScKDOqyA2aDP0GjfPQpstpaNSsFbfbNkfvFa4IeQUc3LsL2zeuwa6tBez/6TaajNJYQ9SZlg6Hw8kMfopTbNyiDSjOnw5ClpijAa/HjQO7dzLXU/JsObR/DwNo3CUnJDkDaD87XWlwulyonVkflG6RDqKZOQ2tdeFckoTH0dfqgrQuszhHp14sWLIbJctHIHhim3phE0qQO7sRHoDIIfj3fQnPxokKaYZMGHCim7BVC93YNL8nJW79I6dvBABItBp5++OZkxoAUK16TWTlNgaFFMpxANB4yJgPG+Fh7wDifjmwZwdymjTHOf0GsVABAhQIfN2/azuKjxcyoKDw0AHm5k88ALHeArEA8gnaOQAAIABJREFUAH1/pdqxAIDoXbFu3Tp2Y7xs2TLe7SJZrnPnzpgzZw5at25tqJ39+/cz13yjPADklr5w4UL07NlTcjypkvUhPLi33noLw4YNM6Q7qkzZCCZNmoS0tDTZtswGAL7//nucc845msfO3P03PIVA4XJZsj4pIzy2I9/Od1mqPwTKe4HGfmu5bv8jOrDV6xUiBBRsZf9KmQW829+Qz8YjumDPGRgFOmhWjlXBVA1YAICp6rQaszRgacDSwEkN8LjGmaUvytfr6jgVYkZLs5pkLoHkCZAIERx1mAeAHpIjqfGZQnyUiImr9UEHp6w+cOTdnrLsyDzGsmCvDme756LzSavNPYm/88xJDgBI4rBN7TpVDEIzjTOeG/nly5fjqquuwoYNGwzp88ILL2R57bOysgy1c/jwYcaK/8UXXxhqhyrLzZ+4Boi47+mnnzbcB6U8JOJCo0LgyeDBg402w0IwiNMhPT1dti0z95iap4XsIPzFDHQPFKp7ekgZ4ZHtKnEQidXbIK37HFacjH/P2odKswNweomKLjib3c3S9YWFgQjLR4I8CaJFZBw1zpYPQqxuDAgzvBGsBqI0YAEA1oaQ1YASghgvtVW0Q2K89GC1Wzk0kNA4+orOA0Dx1PljYG90vWmLz1IfrRsP/5G/daQ+Mm0YuhoiciZbdm848kZGkS7pakxrJSLA2/sZfHs+QbBoc2kYCHFBCIAtHWJaQ9AB1N5oKBsbj7GcCu92ul3zbnkZgSN/IOgvAiCymFRbvXNY3unI9FM8c7IAAL6N9fjjjzPjUq+YaZzxAACUAeCss87SO9yyen369GGx8PXq1TPUlpns/HLx8Gb2oZZtgFcZZq2DGvcBjcfMPcbTn5wOyHvNvf4JgL2fFMSWDmfz+9itupSULLlW2v0/wpMsGCiBe/W/EWDfx7DxL0Cslo9AyQ5J74FwX2JGC7g6vxr1bYodO33DCCSgd2uktwDv+lvl4qsBCwCIr34rdOsWAFChl88afApoILFx9AIcja4rR9BjRA3E0Ote95j6YcRIJxF17dmXwtn2KZNaK20m6GdGn3fnO1BkKja3V32tCTbmwUGHJnv9y5JyaPIf/B5EgBco3qxMgEcztFWDI3cQI4r07lAm65IDAJinxup7VTkbHI1ugIPCH2Kk5O9rEDi+Vlbf4X5BhFrrn5QNC6HDKmwuBN3GM9qwsTa7CyVLh7PUXYoiQyQYW4fHm0jMaFV6KDeHaKuqegCYZXimIgAgZ5xXZgCAZx3MBAB4PA6U3gnuVXfDf2Cx6vtXyggPtxv7vogFlAkcd6+5H4HClVH9MLK+9pNDvx39R36Yggh7zlVwtnwoqgzxBvn2f82Y/Z0t/p2yXmv6PtCVq5YFAFSu9TR1NhYAYKo6rcaqoAYSHkdf0XkAqrdGWrfZcTF8eWIrk7NFRQhpubBlngdHw6EQ0nKSMwwA+ggUBVAax6BPOfVoMgEAR4sH4d3yEoJ0qyUjgi0DcNQ2liu7tO0wWOHdPhPezdPIz1ZxTW31zoWrw/OyZbjeI4IIR+Mb4cgfa9r+sQAAY6rkMTx5ekiEcZ6IPnjmGlkmkUCMmQCAUY8XRsi38m4E3buVVSZjhFMl76bn4N3xDgRnPWaoOxoPK+OOCRQXwLPmAdA3MVLIRd/Z9hkQR4Bv98fwbPxvWfYByYFQKED+nVFeewQsBD0Hk56aVuteq4rlLQCgKq4655wtAIBTUVYxSwMKGkhoHH1aDlwdpkHMaG7amriXjwBlNEiEmM0DIDVm5tq+7TUEireq3rDEbc6CnblZ2uqdDXvO1Uk1+sNz9O2aA0/B5Lh5SSQTABBrdCjdw/IxrrY6pyPoPazoTcC7H8IAAB2GS5bfrkqkKaQ3QVqn6bK3ZTyeOBTK4Gw7EbY6PXiHqVrOAgBUVaRYwCwAoLi4GGPHjsVrr71mbEAAIwG86KKLyrWTigDADz/8gF69ehmeM/EnTJs2DUSCKCdmAgBGMwAwA37bq/BueUUVPKQQLGe7ibDVPjVqakQiGCjaCHuDy6MAdQYurL6v3DuJwp9c7SeB0gySBIo2wL3iTnUQwpYOR8PrWBpfy83f8FZNaAMWAJBQdVesziwAoGKtlzXa1NRAQnkAbBlwtX4MtqzepimDKx+6Wb1xukOb0R0ZVXRDy25Bgn4zmpRvQ7BDcNWHrWYX2LLOh63eeSl1WAoUbYJ75RjFG3KjCkoWAABBZLH+CPrkp1AaT0sgiFI4Aa8OIsMVPBuehG/XR8pgkwp/R/g272ScbvmR2OqeAVfHl3mHyFWuqgIAf//9Ny677DLs3q1yA6uiRbNIAM00TuU4EDweDx544AFGlmdUzCIBTGRaQjN1bAYHAssitHI0HyFgndPh6jhN9Zsia/wTeNjqUVAq3rAEjq2Ee+Vdyqn9qDCR1Na/LCWz0xjdx5W9vgUAVPYVNjA/CwAwoLwkVGV5Y7e9gaB7T4TblshIuwRbGuy5g0NkLHEUuvHybpkOwA9nG5NjuU0Yt1S8cLzJyXhu70yYWmkTQsgNuNldpjWZ2PED9pwr2WEkUULsxb4d74Ji31ncu5KhyDMowQbBVh1CemPQzTMRzNnq9FQ9nPE0Ha8yXEaqwc6TBgBwjFus2RlpXWaCEWcp8AlwNMWKRAIA5D3jWXMf6ECvJLL8F0E/SpYMlWDXjmhNcMCRPwqOxsN5h8hVrqoCAKmWBnDXrl0YOnQovvvuO651kyvUsmVLfPTRR+jUqZNkkVRZ7/DgXnnlFdx+++2G5kyVx40bB5qbzXYybV1so6kGAND4/AcWwbNuAoK+QmUd8ADnQT/cK0aBOFdixZbdB662E6P+2bv5eXi3v8n4XaTFYvc3vDGT3IAFACR5AVK5ewsASOXViR6bZ+Mz8O36QP4mk+JDm9wCR96o+EyKCLYKpsC/7wtG5qUW0xqfQai3mgwAgCt+V33o3CXIBdjVaQZ3ebWCwRNbUbL8DlNio9X6ot/JBTGt27vJMZiDfviPLkHg8G+gW/GgZ1/oBsRfXH7o9lqMQZ7i34VqeYy8j9IrEYlSRRJeN3W2Nhkt4Mi/kz3fzIOCGPV5yAIpf4BMGsB4kwCqrgXFsba4nwFPaoSCqm2VFoglLHSvuAP+Q78oVo/NzR0uHDi6BJTSi8IT5EQthIB33LHlUsUgNNM448kCsH//flx77bVYtGiRXtWV1ePpT60Ts9ISnnHGGSwtYdOmTSW7fOuttzBs2DC14aj+bpQEjzowMy0hj0t+oveYqhJLC3jWT4Bv9yeq4WpitTy4Or4kG0akdJ6PBd0pfICFCZRyEAjOLHapFAYi6O+O/NGwN7iCdxpWuRTUgAUApOCipMqQLAAgVVZCeRwhwpgxyuzVcUgRx0ZFDOvbXge5zgY9B8oGagEA0WuW0Dj6tIZI6/QyhHTpQ56eXZ3Q8Tuz4Oowhd2eWxJ/DfC+56UYp1nu5xWjpdNNxQw9FQAAGoM9dwgcTW4CpcCig3WweBMcze9jYE68AAAuQi2Z8B3vttcY0KLkmRKX7BkAuzV99FHj3jhGSdESbZyZGXM/ffp0lofeiMyfPx+XX365kSZY3auuuorxCNSqVUuyLbNi7s8991yW/jA3N1f3mI8ePYpbbrmFeSwYlU8//RT9+/dXbCbRe4x3TvzhWQLsOQPgbDVesmmlb7jgyoaz5cOMud+3+0P2vjnpsSTAnnsVCw/wFkxmYLer1WNlhIK887DKpZ4GLAAg9dYkZUbEezA0c8Dxdsc2c6yp0hYj79o0SZGtNV7kanJ7xAIAondHQuPo48EDUMoorBSDbNrzQDeyze+BPfca05q0GpLXgGf944zxWVEUXMx581YnHQCQYKxWmrN30yR4d7ylrBce11vCSSmed9mtCBStV2gvdNCmg3ikqKX/o+wFTpN5P8L9V1UAgOb/9NNP48EHHzT86jB6G0434RMmTGBgjFFRc4XfuHEjBg8eDOJAMCJEtvfll1/izDPP1N3MqlWrMGjQIKxZs0Z3G1RRLewh3HiqAgA0PnoPeTdPBQIe5de0vRacbR5nHlqxohfclCMZNLQoVuWU0IAFAKTEMqTmICwAIDXXJXZUciRz5FLqJFbXas3Y7TyBAGaztFY0ACBZK5rQOPo4hHsQv4Rnw9NAoCQhKkw0D0B4UpQeybvhafgpd3vAHfpnIvCzpcGW1RfOVo9AqYxYsysChf9E5bSnsIC07nMSojc9nfB4d5DLp5xXBjNuKd99cYHK4bQ6nO2eA7HtR0qiQgDCcf6870AzAQB2iOdg9Y4Nf+EJzxAzWsHV+VXmwWC2VGUA4Ouvv0bv3sbJVNu2bYsPP/wQ7dvrCw0iIsIbbrjBlHAEtZvwY8eOYdSoUXj77bcNb6VHHnkE48ePV4y7V+rk9ddfZx4ARkXN66EiAADkaVmy7GYEjv6jqg56v0oRAjJ+k2OrVOtHFRBssOdeDWeLB7TVs0pXCA1YAECFWKbkDNICAJKjd629yh1UE3ELbwEAfKsVcuMbBeIDSITY6p4NV8cXTesq0eMXa3VBWpdZpo2fpyFF1mXBztIcUT5lWWZmwQ57/UvhP/BNhQIAeG6GKD90WrfZsgCi2i11CEdJIgCgAxQzGwDgMeYFew042z4Nen5JVIE3mheRfuaP5dnimstUZQDALOI9UvpTTz2F++67T5cxbBYTfo8ePTB79mzk5+cr7gOziPc6d+6MOXPmoHXr1pr33b59+3DrrbeCQh+MyqRJk3D33XdDEATFplLZA4AG7j/4IzzrHlYlEyXSZ2fz+2DPGRg1X+1Er0KIy6n9JNMvjoyuqVXfHA1YAIA5eqyUrVgAgMyy+otZ+jD/gcUIlOwqzZtdypQaZgDPyIe9wQCWHkXpxolSkPl2vA3/kd8R9BaWv2EV0yDYM0C3PPaGg6Ncu3gO3WwGMm6qgcKl8G6fhUDhMgS9RyNiTEOZA8S0XNgyzwsxS9uqRSmD63BcWkPuBtRI/9S0lOFCfbk6vQzP+ifgP/Rz6BZXdEHMaM5ca8ndOZblWzbsJOiHb9f78O37EsHiLQgSEVxkujhaa1ofSu9W9yzYmwwHucvJCc9Nq1kvkhAp2AxT88uXLB2GwNGlZg1RsR2lG+d4DUDRS6M0rIL6dq97DPAXlR+GLQOOhtfCt2t2hQEAeIEdNS8GnvdBMgEA5ibf9r+w1QsZ1jzCMye5d6tc+6qH8BiDXi08I16hXeHxV2UAwEzXeyLdo9R4WnPak/v78OHD8fvvv/NsWcUyY8aMwcSJE+FyuRTLmeV6T52MHDmS9ZmRkcE9fp/PBzLaKSWhUcnJycG8efNw2mmnqTaV6gAATcCz4T/w7f5IgZk/NE0pLwA6b7lX3aue1o8aEGywZV0IV5unLeNfdedU3AIWAFBx1y7uI7cAgPIq9u39HBTPzZjBVUUIGZ6txkOsWT7tDosL3/meYux+VBcxL2W9AAARdzED+eAPXCnPyLXUkTca9txBZcPhOhyXlo41Hszon5qWBgBaQ3Dlwn+Q0iUFy8YbZskmNm0eAICIFT1rH0GgaKMq+264EzJaaa3ljAyeXN6qW4qzgB6DR61pz8b/wkf7NRESL9JKhbFLka0xT4p2ExlhHIE99LzGErLFlokFyxKhLr198AIAat5EPO+DpAIArhy4Ok5lmRp4hWdOWgEAnpSAZd4vHOn/bHXPgKvjy7xT0lyuKgMApKw//vgDV1xxBcgN36jQDfzMmTNBIQE8snfvXkYeSG77RoVi8j/55BNccMHJPO9ybbrdbuat8MILLxjtltV/5plncM8998But6u2FwwGmZcCpf6jcASjcuONN+LFF1/kAiAqAgBAXkTuFSMRKN6iqBo5XhC6bPIwLoHS8DaJVqTOe0bXwaqfmhqwAIDUXJeUGJUFAEQvg2/HO/BsebH0xp9/iYS0hsyNiuI7w8ITDyrZg2CDo/FNLAWLHgBAC2t3VP8xBFpch+PSBiIBALP6p6YlU/o5aiNIHzf/iajhh2PKedIAsjEywi4y/rWJUioeVXdebV0pl9bh8qzWfULHD8De8FqWni1RIrWnY9O58ZRJ1HjN6KfKAAA6MmNwveM4SQAj10otJWD4Vp/qKKb/UyBmNGNvUBtVHQA4ceIEcx8nt3gzhNzin332WWaIi6Io2+TatWsxduxYLFy40IxuGZkezaFOnTpc7VE2ACIDNAP4oA7vvfdeBipkZWXJ9k/Aw4wZM/DQQw+ZYvwT6EFcBrzZEyoCAEDK8+2cDU/BZJWLI2lCUVafLrE2v1CaNSriksReC7bsvnA2u8ti+Od6Sip+IQsAqPhrGLcZWADASdX6j/wJD+VF9R7Spe9Ilyw+Rmj5bsKkT55140tvulWGFHFI9awZx1za9bC5M7fs9s9BrNkFXIfj0mFFAgBm9U9N88QuU7lINJwHAKDwDu/maUTdrX2tFQ7lgaINcK+4syy3rvbGtdVQu7XV1hoQOLYS7pV3cXq/aG29fHkjPAAUWsNy1B9dgqCPbpIoREcExViLNdrC3vjGMjI6HhI68uAJFhdEufbHjpj0TWE6ntX3qoYARI3Pf/xkaInoYiEldmpLLqSEQpC2vgLfgW8RdO+NJit01GLx4/bGwxj5p5rwEviphQDweIck0wNAbfxSeuJ6x+kAAFRTApaCdxS6pJT+L+zVRABzvKSqAwCk17/++oulz9u6datpah4yZAhGjBiBrl27lqXkI7BhxYoVeO+995jheuiQvrNG7CDJEKZUeloIDckYJ0OcXPHNEuICII+GAQMGoFGjRswjIBAIYM+ePfjmm2/w6quv4scffzSrO0acOHXqVNSsWZOrzYoCAFAYonvFKNB3S0nEGu2R1k3eY48IAf2HfmJNUAgjlbekamnAAgCq1nprmq0FAJxUl2fNg/Dt+0LCSnGxWH9H3m0hF+GtMyTd+iONULlYY7o9djS9Hbas3izuihkmax8pZ3DFxn3ykgDKup+KTtizL2F9C2k5oHLegkkgIyVayqPKWkgAze6fFwCIZNbmAQAkY/VjdAR/MTwbnmJoeiyYopSTO5Fx9GQAurrMNJUdPGHjF12w1ezMCNEEZ6am9xZXaA0j7OsHZ6tH4T/yRzmjPbZDMwEAMuq8O2apehKRYUdZByJZ89k7Yf0TIFdQJSFj25F/J+y5g1V1x8MOrbaXeLyRLAAgtBQ8ALCtTg9Wlt6ZcqL0nlFddM4CFgAAUEw6ubETq31FlNGjR7M4/PT0dE3DJ/4BAiqWLVumqV4qFCbOBSJP1JKGsMIAAPRe2L8QnnWPISjFRVO6APT9SOv0MoT0pqmwJNYYUlADFgCQgouSKkOyAICIA5tUmitBZAfsWDdlupn37VsAMS0HQnoebLW7Q6zVjQ9hDfrhP/wb/AcWwX/4DwSJZJDdXp6U2IM0LwAgly7Qlt0HrrYTo/qQM9Zj2cC1AABm9y8LAAiOUD7t/DEInNjKbkjJa4GEBwBQev6IxZ+tzcHv4aeUOkQMGCNKN+88N6VmPf+xjOJmtKtGSqa7DyJqTGsIsfZpsGf3hVirq66meGIcyxouTXFkq9crYQCApvGRz0JGi9IUb3URctcfg2DJDi7dUCwnARy2TOW4X3Izp8wFSqJENsfrRVDhAIAt00C8EAhGv3+j9KTDA4Dqezc/D+/2N2XbFuy1AEGQZfyWi/Hl2hgaClkAQEhZZsbja1C/4aLEO0DeBC1b8nNfhDs1Ox7f8GQ0NECAx7/+9S9NWRcqEgDA0gIuGQriKpITCwDQsGGqaFELAKiiC88zbQsACGlJznVbsNcszWsduq3RI2RQ+vbOZ/ldA8WbEPQcUiXm0wsA8Bz01eYgxJBpaQEAzO5fDgBQyvetCQAgMObgYpZ+hz60wRM7QpkAIsgFpfSlBAAkNI6+NHWdo4nxXMrhefp2zYFn0yR+4kq5DWWrBjG9CWy1T4Mt83zdBn9k81Lx7PSs2JvcCkfu1ew5o9COoK+wrJrgyoarwwuMn4Mnvl+tjFQ4Qdj9nJ51iv8OFG8+OWwCIbL7wtH8XmbsedY+hMCx1VG/O5reBvpTnkFegK1OTzha3AfR1UDS+4iHJE4OmItaOoV0czy3UdRWRQMAuL5/OgEAXu4Fuccn0qtJ7Z1t5HcLADipPTMZ+Y2sCW9dvZkHIts3k5Gfd9xGy+nJPEB9piIAQICxb/9CuNo+g9hQHzWvK7UQAKN6tupXfA1YAEDFX8O4zYDrAGRy77Ip2UzuR0tzcjHC5C7v6jCNMf1rFWrTW/B8qZu9wg2TRMO6AYCVY/k4AxQmE9u3JgDA5P6lAQAhlBebiGwkhAsACPrh2fQs/Hs/U4z5lrVtKXduh+clf050HD3d/rra/0/r9pQtr2/8AjP+hIzmIYM/q6+uZ0ZtElJ7Mda7pZwHQwRIombcU/9qZZQAAJbHec39UW6bsWCV/xDlen6Mpa601ewCW2avUE540YWSJUOiwnLKvX8kboV4boF4mOmZAS9BZqqF1LNSAgAGQDbVlIByG14BjFF7RrT+bgEA0Rr7/vvvMWzYMFP5ALSuCU95ivufPn06c+EXBIGnimyZoqIiRuD30ksvGWonEZWJ8I/IDuvXr6+5u5QCAOgMsv7xUIhh0M/SPxORdDilNIWAlSy/HcET22TnGSY+1qwIq0KV0YAFAFSZpdY+UQsACOlM1gPAUYcZV+Ter0VYPtbV9yPo3lOuGrl2CtXyIdboAFu9c5iraGwsvm4AgMPVV20ehgAAk/uXBABUbuR4AACKsfbtnlsu9II+voKrAYiEkcI6ggEPvFunAwFPlNrUyPd4Yq7V1oH3d7XYbd52yspxuB4C0Qa/vcFAxi0RbylnnNNeyB8De6Pry7qWeqeFmf7VjHtqRK2MEgAg1TfvIU3vjTEvoMrL7cB4SvJGMZ4SSrVJHhX0flTziiHdVTgAgNPbRazRDs42/2FeGATg+A/9DHvuNaohX7zAS+xzoxSOYfYzZgEA0Rolt3hKp0fu5WaSApq5bmT8E18BZS/gSb3H0/f+/ftZKj8KJ0hVoXj/119/HUQ2qEdSBQBgaZLXPsreIyfDP0XYap8CR/4oxt7PCG6ZJ9lJFv/IOScqREiPnq06qaMBCwBInbVIuZFYAEBoSch1t2T5iPJoq8xNDEvxt20mBHsGxPSmzJgX6/RgpGaUI1wyjpr4BBoMhLPlg2UoL4UFuIlR3HMgam/oBQC0xODzbkYtHgBm9y8JANgy4Gr9WIhIUULUAAC5G24W+tBuIogMLiyM62HPvHK9qAEAcYujl5ivGWEqsc2WH7/IiAbF6i3ZbbUt88KEGPyx46qQAABnqsN4AwCqzPS8LwSFchUNAGAGOsvocDJkhEsNKu+gyDbUUgJK9ccT1sE1To5CFgBQXkkEAixYsAB33HFHyoEAZPxPnjyZeSmYZfyHNUBZCR544AHG1p9qcumll2LatGmgsAe9kgoAQKBwOehcESgu0DsNVi8y65ShhqzKlVoDFgBQqZfX2OQsAOCk/txr7oN/31flFMpijHOvgb3Rdew33453QHHSQd/xmLICHI2uY7G+0rdtAkvF4mzzOMsm4Nv3f/BunyXp4qUXAOBi4XdlM4ZZymZQHmEWYM++mDGzh0Vuj7Cb544vIugvAbyHIdY+hTFae9ZQKsUj0bqJZNjX0L+aMS+1+9XqyMXok4FLa2evfxnjAwjF5n1d7vaffXwVQgDYHuG8WTT29JbWNuCiLNc/jd+7/S2IGS2Zl4ot81wIjrqmDNdIIykfArB/Idzk3h/B3BwbAhDyDnqAeJ4hVm8PW72zYatzBoirQDUEwIjyyLNj2c2MiyReUtEAAFngV01BGngBNAMvGtpWGybP7xYAIK+lJUuWYMyYMfj5Z7qpTb7QzfeUKVPQp08fw27/crOhVIWUGpBI9o4do/SqyReK+ad9WreusW9QsgEAOnt4CybLEn/yaloqVIu3rlWuamnAAgCq1nprmq0FAJxUF4vfXfew7pdzZLyue8Vo5iqqV/QCANSfZ804+PZ9yeWyGzs+qQ8LD6kdpbRydZrBmjOzfzVjXkq/anWk4rS1rpMaAKAvjl7rKE6WT0S6MP2jM68mATOMJd+9r6zR1CIBlIjbjCUBXP84AkeXRj2f4RtfJRJAAqi8m6eGYkYjQlLU9mKk9hn4sIo8jvZrXhTqH6IzSvfl3h/26qWkqadH/STHsRJbPxyqEfvvPOlAw0SMWiemN05fbqyx/fOkBIysI6Q3QVqn6eUIwbTOi7e8BQAoa4puxckYpvj4ZBrElPP+ySefROPGjXmXVnc58oBYvHgx8wb4888/dbdjtCIBHuPHj8egQYNM8XZIJgBAN//uVXeX8/bUqiPezC9a27XKV04NWABA5VxXU2ZlAQDRatSawqustuiCk3Jyl8Yie7fPZLGzCHpV1klgOdBjD+RGAAAtpF1RB0+ZlGJSRlfspCIP32b2r2bMSylXrY6mA7mtGkU2R93oUp+qRhdXHL0pjzBrJDZ1o3ktp15LlLbNu/UVSc+McqMVbHA0vJZ5dpCoxffzlFHiAKD6Wt8h7EDX+knmCaA5DaAEaZ/aivn3fQnPxmc0AZ3k/eFscR9Laxc4vla2i4rmAUATYe+3VfeASLe0CC+3A9tTKikBI/tNNJhnAQDqq04G8T///MOM0c8//1y9goklTj31VDz11FM4//zzIYqiiS2rN0XkgDNmzGDAAwEhiRIKc6Bbf+IkyMrKMq3bZAIAer4NsRMXnFlwtnyAheBZYmmARwMWAMCjpSpaxgIAyi88HeC9W19F0HeUa1fQS5kY6e31+50sH/SzQyWRaMmTZ4mg/OREMMUMmqDvZP0YcjMpw4UKyxmiFF/mWT8BgaPLyxPdScxKcg4R5chg8O36gLHVSkksE7lZ/asZ81Jj4alDOdEpzr1cqEJEg2T00Lr6yOiJidfjMbgWkqooAAAgAElEQVQTygOgk6ySa4OnYCFvwRR4d76nnKpQsMOecxUzXMPMyokAAJjBVzC5dHzR5JHlDnT2WnDkj4Q9d3DZT8xDZf0E1Vt6ZpS3ehiUBUKrsAwlGycqkkyF2hRYNgdnq/GMG0PtJr4iAgA0SwbqrH9CEwigCgJGLAoPiMq0bcuAU4HfROs685S3AAAeLYXKBAIB/P7774x9n4gC4+kR0K9fP4waNQrnnXceXC4X/yDjUJIM59mzZzMwYMWKFXHoIdQkxffffPPNjN+gSZMmpveTbACAfRu2vwHvFiIWdmuYnwhb3dPhbPlQwjyDNAzOKprCGrAAgBRenGQPzQIAZFbAXwy6xfcf/IEdCllu+DLjVwBs6RDTGsKWfQkcDQcz4r9yEvTDu/Nd+HZ9FDpYMgNfgGCrBiGjWYhXoP5lsnHzkURQWgGA8Fjoto9iUInFm3EWlIEMEXPIPA+OxsOl5xBuiOay7XXGnM+8FcLtCHY2H8pHS0ZCLBO80f55jPlYvfPWocwLjGn36F+lfA5BojGH4KwLW91z4GhyE/vYSnFD8BzUE/psSbDhJ/vdEu/+T67fEgR9FKtKqTZFCPYaDFRz5N0OsWaXqGEkCgBgxkLhUsbxEShchqD3aMQzY4Ngr8W4FeyNh4G4NGKF3hfebW/Af+gHBD2Hop83Ry1GxOhoOsLYYTDoh2/vZ/Dt/gjBooLQO44xTod0KGTkw95gAHtHhQGUeK9pUtsPv/MPLEagZBfgPxENnoouCKIDBJayTCF1zwCFAfAIT0ovakes3hZp3d5NqL4tAIBnBcuX2bdvHxYtWoQPP/wQ33zzjSlgwAUXXIArr7wSZPw3atQobnH++mYM+Hw+5gkxf/58Nu9169bpbaqsHhn9/fv3x8CBA9GjRw+kp6cbblOugVQAAGhsFMbFuABiyJ/Lj1uAWC2fXUTQZZEllga0asACALRqrAqVT6iRUqpX3rRVVWgZrKlWQg0Eji6Be9W/EPQejv/sbNXgyB0MR7Ox8e/L6sHSgKUBTRrgCgmTyTijqSOrcFI04PF4sGnTJqxduxYrV64EkQcePXoUy5YtK+c6T0R2nTt3Rq1atdCtWzc0b94cXbt2RV5eXlyNX7MVQ2ERFBawevVq5hWwatUqbNy4EZROkECCWKE5kjt/ixYt2B/6e/v27VGvXr2EhzaYrQs97VGopHfLS/DvW1je21R0scxSjsY3MC9PSywN6NWABQAQjn9sFYtdZDehxVtY2h92k8luPehytyTaBbuctkV26ysIQuiGxJXNbkwpBZzgqg+xVhd2C5oKTNlaNooFAKhri5iiA0Ub2Y1e0L0XgRNbWfxx0L2nbM+o75+IfsQ0CKL95D/QzZKrfsg7wJkNIa0BKA80udyK6XlJSbemrpUElQj6QeQ5RKpHemfPrr84+tkN+IBAifqABBvLvgD2DAOw12Kp7ZhHRrW80LNcvQ1sNdore0Oo9xQqwXgAhoBuqs0VgeVbFzKaw1b7NNiy+jI3bUNSkfVsaOIVtzJl3PDv/Yw9G0SKGKRnIDJEh94z9gwIaY1YelJb/UvYDXOqC71v/UeXIHB8NYJFmxiAFn7XBhWf9ZBXkyCIQOk7lTwt6DkRq7cD8ZQYfk50KI+XY4A8C1wdprCDf0qIvxj+wmUIHPkLgZIdCJ7YXvbeJeOvnIdE5KBLvSXKzkr26hCrNWe3mSxlLqVaFWwpMc1KP4igH/7Dv7Gc88Gi9SHvFt9RyD5L4e+kLY2dS4iU0la7R9IzwbD3wuFfWBYTyl4UdO9mbvTSZ6/wu8DOzupCWmPYandPWvpatT1G3C9BT4jYltL6ki2hW6xvuW7VVcaKVQ4AoBeFb89c+I/8VWrsk/uldOyy6QsupkFMy2EHDltmL+aqKekebnrH+hq0AIAIvdGHkg6eh35mB58gGZyRrrv6VGy8Fn2QyUhNy2UHeAoNSPV9pXfS9HH3H/gW/iN/IEiHTh8BdOTanUgpDdNIb8Q+xGRgU5YDPeJZ8yB8+77QUzWiTrTBb28w0DAoVNn0bFDBFae6vxieginw71vAzVFycnICBEctiLW6wUGhBzHhEclSAgMy9i9gmRGYccID5ukdLBmmzkzYanYx9fvs2fQsu0yg9zJdBrCLAH+xYqrX2ClEhnzpnZ6ReifPTX8gWLQ5IqzGSKsydembZq8FsXpLpjMiNYsNH4tDr1WmSVpLCj/0H/weQXqmIvmFdGtBhOCsx8hKiexYKnRJd9MyFYlDybd7HgKF/4TOYixEyYik5jvQyIysb7kR7VX+ulUCAKBDhG/X+yC3W3NeFCZtDPrQpeXCVudM2Btek5CXppaRV3UAgB16dn8AIt4iVNmcD6WWFdBZNsX3FfesKA6Z8RR8hMCx1RqJcbh7MVyQYv7F2qfB0eRGTYZTiBH+BT7G+rJRiswzwdTDcSXXs+EFlmjAvXJsKYlnPFqPbjMyhahcb96tM+Db8Y4Ow1+qRRFCeiMWw27PGZjY29jSvejfM48980F/UfwVLNeDYGe30hRfa280VLcHnxxHC+/EeDhFeNvSUo682oijhm6Ig56DSQBbw6MtNS7r9IQ99ypN71gt8zValjedpdF+wvV5U02Gy/v3L2TcRczrLJ6XXoKNZZ5xNL3d/Nh0xsUxi3EXhWLkjRr9cqtR+g5scjPsDa4wa8ni3471LY+/jitRD5UWAKAYGt+2mcyAiO+LwqzdEHrhELGSLHGcWV1xtlMlAQD6wOx8H749n5SS8yXIO4RzTTQXo49xRkvYG10XIuyqAEKs+r7ts+A/sNgkgyZRkxYhVsuDvclNXLrm4gEgMMdZD2L19owYzpZ5rm5DJFYLVUXP8Vj9VAEA6DvnWfsoc+E13xtGYC6yjia3xh0ISPm9GH6PNhyimfiQpabc8rJuANlW53S4Ok5LDBAT+f07sSMOe8ro0xhKjWvPvhj2JsNNexcaHRXVT1UAgG76vZtfQKCoILHrKdiZB4ezxb+NEZKWLo5vzzx4N7+omgHFjLU82UbFINpL+fen7KJoOzOZu7ZWa5UOAGAMyVumw7f/q5S9MVTddrZqsGdeyJiqiWk8WVKlAABisqdbtF3va8qBnay10d5v6Ycs7w7Ysnprr56AGvTsejY9B/+hnzTeiidgcJq6ECFmNIMjf4ziDQilGXQvHR6dRjBs8NfoAHt237iEc1Q1PWtaOs7CqQAAkPHvXjkGgcKVcbwJI4UIsDe4HM7WEzi1w1+MZUPY/CL8R//RbSDz92ZOSWaA5lzFQiV4Qvh8u+bAs2mSrvMIS+fYbiJstU81Z/AyrZwkHfuyNOtJXLszp3HRxUBRR97IlPCeTDUAgIGD659g2YqS6b1oND89eSx4NjzF+H7MBzk5t6LoDL0DW4xLDBDHOSzrW86pKKuYpAYqDwAQNuB2zq5gt4byO5PIvGzZl8LZ7C6ug4bZe7yqAAAMIS+YwpH32mwNJ6E9wQZb3bPgbHF/UsGlqJnTs7vlZfh2vpdcl1+zl4NyzWdfAmfLcbLPr2fNOMYpYXbcseRUqrCezV7apAMAQT/cq+4pDUOIlxtsSGsUj+1s87ipjNN0Y0XvXOa5YEoMstkrrN4eAwJyr4Gjyc2KRoFuw9CWDmfeaOa9FTehG/9tb8C364OKe25iQMC5cDYbm9Rvmu511rm4SiEAdKbxbPxvyIsxFcSWDkfT20IphTUIhcl5t76aIntTgFirK1xtnkzqPmPqs77lGnaRVVROA5UCAKjsBhy5FTua/cv8eCqV56LSAwD+YrjXjWfEchX1EKr31WYUldfbb2w9hu6ve7SUDT++hoxZY9bWjsDYxZ2txofYrZMklp7NVXyyAQDPxmeY0RbXWN5SlZlKQBf0g419z6e6bsTNXUUzWlN3EabsQu4Vd4aYyblEvU2uZtS+7yzf+JQEu1SbMXLpNgiosjccAkfTEUm5pU0VAIDAdO+OWaWZGOKnb80tiy7m1epofJN6VXpPrH8cvr2fp9zZjH3P2/wnaVlTrG+5+vaxSvBpoGIDAISCbX6exWxTyo9KLaITDrptaHZ3wj5ulRkAIHcyz7rx0e7XlXoDSUyOUPlGw+DIuyMpM2cxfQWTK2nIRbRKGeDSajxjSU60WHo2X+PJBABC5JFTE/PNE13MW8iec6VhJbJ37voJoLRW8SPvMjxMfQ2Qi3D9/nA2v6ectw+F+ng2/CeUucS9Vzo9GWUgoHR4Ga1gbzjYVG+LchOq1MC3ALFmRzhbPsyI6BIpSQcAyozmzxICDOrSLb1P8u9kmQLkJMRr8hD8h35N2fcE7S1n22cSHnpifct17TqrkowGKiwAQK5N7rUPs7yfle4wIbtdBdjqns7QR5ZKKM5SWQEAYvWng2jQsz/OGqwAzZObeu7V7JCfSCE2Yu/WV1LvliKOSiD2fmerR2HLvCCOvUQ3bek5PqpOFgDAmzferFmTQerq/CrLPGFEQlkKZlWc+HJdkxUgVm8DZ9unEm4Y8A6XjFTvxmcQKN7CW6VClqP9SpcliWRwTyoAQCFBq++F/8B3yYuT59wpSt9Bdq5fc38CeE04B6tQjIAmV4cXDb8beUdifct5NWWV49VAhQQA6CbBvfZBBE9s551npSqXKPSxMgIA/gPfMNcyupWxpFQDHKi8mbpK6A2mmQM3oa1EggCWnuMHtiQLAHCvuptlx0gI6C2IcDS+EY78sfp3fkW4ldQ/O8maqRJeFTs4dnu4aRKCvkKTZ5yizSXYazJpAEAC+UDMWmmxelu4Or0UdZFF4Cbd/Ic8hCqACLbSy5MH4j5Y61sev2953BcvhTuocACAdXsb2k1CehO42k2MaxxSZQMAQsb/kyAXM0uiNZAow9QCYMAIhFztJ8X12bX0HF89JwMACBath3v9E4C/KCGvL/rGpHWarpvwqiK48sZLkeTO7yBX59zB8epCU7v/z951QMlRHO1vZtMlnXI6pVPWoWjpBwEmyybbZJMNIoMkEDkYi5xEDgIjMCIHm2gwAgwmBxlbKOecs3QKd7dhdv5XvTer3b3dnTyzs9f9Hk9C27G6e7rr66qvoismsfjpRe8qmSkVIr1t/xuEBtxnu+ukKwBAr/GOkYHqWnCqmQX4O5/E3OIoeU75bxyfHQSpmaLjZ7m9Z7nqUi3iDJ4CAKRNUxmBEH+9TaxIu8lIigkAYCGzZl3BDhqeskvAbpM2p82XC3me7YztzeW8d+btkrPjAMDAx5kfeXznTIeWtQB/1anMl9pIci5EoZHeOVTGYcuqXKMiNvgEYWTMoYEXWjMC41Qg0BWCz7bOOQ8AnAs5HkZs/TuF6/OfR9qCvxLB/rdBKOuFyPybGomAbZse2yqmyAAlQ/9qy9riZ7n9Z7ltC8MDFXsGAOAoWA6lrcVAhAaTH5L1nADFBABQuLXYpqnOmM56YONn7aLgYwy9gZ5jrR8BM1O8GhSxgycy4bFJ1lzO6cvLJjk7DQD4O52E6KrngXjEke3DLIJqJsLXeqTu9rjynyIyl0EArvwrc2E/COA0ACCW902QGMuS7j1aKAXo0QFyHPFdcwulS/r7QeE6e98Af+eT9ZfNV4Kf5Y6c5dZOmrdq8wQAwE238y0q+w62YgEApC2fI7Lwjubj+2jiG2TW7DdX026sJRNicKQo+QqHBj4EsXKYZe1xOTcVpR1ydhQACHUExBDk+lWWrRO1igyH/vOgP7KaLMz+7pR7VWY/m7PfcC6AO0F4a4/PttMAgNl1yctbJwHD38s8XeBnuTNnuXWrwHs1FTwAwE1gNCwqIrvpOQ6Brn/UkFl7Fjc+QOQ7GdznIZDpriWJLqSzx4AOZ540SMAK4q+MZshlJzzzYsT3LNLQgeaVhZmmDnrckkFzOecWo5VyplacBAAg+BPM3nLcknWiWomJFy1y0UuYm3v3VVJVPgYyOMH7kdotbjGZY5JstMjgAICBjVEkRcxYTGUTAT/LnTvLi2QJGhpGYQMAXHnTPKl2vHIVAwAgbf4MkYW3Q3aIOEvzhBVwRqtCfylDJB9FMkVtdgRUWubYV45Qvz/D1+EYLbnz5uFyziMeC+XsOABgemXoq0CsHIqSYVN0+7TyF+f8chZtdNdLbZk/muSfB7ssMjgAoO87U1y5zXGmZMqCn+XOneXFtQ71jaagAQD+mqBvMq0mvCoGACA8/wZImz7VJ8jmnpteSfrcCH/nUyyRRHj25ZC2/WBJXdoqESAE28LXaiTENr+GWFYNunwnk1QHaddcxGunI77jZ8R3zXMVILJq33I5518dVsm5qAEAIYBAzzEIdButbas15uIvzlrElc58rqWE3jyMf2H2WG/7VOsdtIH8YnkfhIY+Zyl3EgcADExEERWh0IYlw1/TDZxmEwE/y507y4toCeoeSsECACzc38JbOeO/nikVgwj2Gg9/l7P1lMqZ1+sAAHsJmXMl5PAmS+RhvBIB5NoglPeGWDEQvlYjAH8lfKSU+sqaKKby7gWMLI+UVEh1xps1UdLX4SiEaiaaqCFR1Ok5EILtEuG3Op2ove+yhNjGDxFbPQXxupWOE0UKvnIE+98OX/sjtfc5IyeXs7rorJCz0oqjLgDqQ7MshxEOEK506hC/xZYomS3zRxOtc2E9GMMBAK2yL858QqA1QgMfgdhyuKkB8rNcXXxWnuXqrRVvjsIEAGQJDTMvRLz2l+KVvE0jsxLZ9joAEF09BdHlkwA5apO0VaoVQ/C1PhCB7ucbI3qT6hBZ+jBiG//hGPu3MiIjikA2acTWvcXG4IT5v2k/W1lCdMUziK59FZDqHV0zZkmEuJy1TZdZORc3AGDMjJXCE8bWv+0cR4G2qS7YXFae0amD5GS3OqfcYjCGAwA65V9s2QU/AtWXI9D9IlMj42e5NvFZdZZra604cxUkABBd9RyiK551T3Hz8lyTCWf1pQh0v9j0KLwOADhvRpVUnyFW9Eew/53sT7PJFd9asQTBvjfre0nPMlAWhmrt62ZFoFpeiSnsa/cb1bxqGdyQt1kSIS5ntVlN/G5WzsUMABjhkZF2/IzIvBtAVgA8aZSAHaEp+aOJRuGnZ7MyhjsHAAxNQVEV8nc4DsGae02NiZ/l2sRn1VmurbXizFVwAAAzJ2SM4UsKQ+KCD0JJFXwtR0BstR/EigEQy3sn+yY3rGd9jdf+D1LtfxHfvciR1858wrGKxM3LAEB8z1KE54wBzY+zSYCvzQEIDrjHUv9CN7gMiAMg2G+CKfGRP6q07VtTdWgpTPHKQ0Mma8mqKY/zr5oCAl3PQaD3dZr6l5mJy1mr2MzJuZgBACNuPwXjCiH4IZb1ZNFjxDYHwlc5NOleRWdBfOcMSFu+ZLwfhUAIK5R0RmjQpLS7hNYVnC2fG2d19v6Kjfwr+zH+FV/L4aCxUqK7Xbx2BjsPpG3fQw5vTkS3cDNZ6DbJAQA3J7Iw2iauoZLh5h48+FmudS6tOcu1tlaM+QoOACiY138y3257CALVV0As66V97qU6RNe+yV495QgdcC4kg0ROmT1141JhVRhAYv8PL7wdcJj93zbzzm3fIjL/ZsixXY4tKLHlMJQMe8lUew3/Ox3x3QtM1aGlMIXADPS+VktWTXnkhrUIz74C8boVmvI3zSQCvlIIgsBiuAsUyx3EBVEJoayaZRfL+zJwERAhVvQ1BRhxOTsj52IFAIz4VEqbpiK86C7Hv7Fpe00Mwd/+KASqLwO5AKkmOp9XvcBCFcqxWtXs9mUw5m6RrT+F8WgiQqwciED1GM0hfOmMJpereN1yx3lXUuVo1YMJBwDs2y1eqZm+QSVDnoFQ2sNwl/lZ7uxZbniiiqBgQQEAhRH7UoBYORjBvreaM98m/+3F9yG26WNAjjm+VKxQ3rwMAESXPYbo6hedvViYiJ+tukDIxHP6mYjvXqia1aoMZg8ztp9njEa8bplVXcpZj7/LWSxygZUpuvQhRNe8BvhKIAgiKB67EOrEWH4FX1lCkaeXx5IuEMr7JJT60urki5eVfclXF5ezU5Le207BvHxbNHQjof/cc7FKDJqiewT63KRZ4UwVFQF8ZOUjbfvRtVdoq6wA3Oa6IdDe3/U8BHpcon81usi7kuysRVYAHADQP/3FVoK5Iu7zEMgi0UjiZ7kRqfEyRiVQUACA67EvBR/8HX+XMHsWfEZlmlYuumISoqtfctwtwAr/GC8DADQJZPopRzYhvnMWs8aQ61awF3Q5vAFyPNpI9GadCaLdpCThudeAwm05lcxaYzjphuFrtS9CQ561bN86JWMr2uFytkKK+uooWABADDLg2tfuiEQYzMbwl+QKJVHYy23fQ9o5g30DIUuJQRuwGJO2T0NkPvn+79AnOEtyCxBbjUBonwdNWc3Q+COL7mQRQJKysKR/GisRRAS6nY9Az6s0FsiSjYBhAll3zjReh4mSxBsR7HcbfG0PNlELENvwPqJLH4Yc22mqHqOFjQBgmW0VIgAg+FsyVnpf+9+muWPEd80FkUbGNn8OuX6NayCY1vli42hzAHxtD4Wv9f6JfS9L7Jsmbf6cjUWObNFanX35THIn8bPcvqnhNTeVQEEBAG74OSdFQsp/1R8Q7HOT5evEndA85v1jvA4AaJlI5pe4ezHkhjWI76E/NzDQgLlvSHWQpQZtFhwWMwpn6ztdkKJrXtYyLGvymHwZcfIwIzP7IIX/63quNWP3UC1czs5PVuEBAGSCPQTBvrdoslwjQCC69jVImz4BC1/FYqK30izIyOK7EVv3trMWVo29I1AjNPgpc8q/MlKXQQCzscPJjD6y8HZXeA3YI0O/CfC1G6V53eTL6CYIIPhbIFhzH3xtjAMZhQQAMKuMqjMR6H5BeqjhLBMQW/d3RFc85RKYl3/pkOLv73Jmwrok36McWZIsexTRdW85HjEpbQT8zmTJt4BX4owECgYAIJO8hlmXQa5f5czI01oR4Gt7GEIDH7bnBdElhl6zl4vmAABoWmyylLAiaCQxkqPbEa9fCZA1AVkWxKMQS3vovkRrajslU4Kd/gnnDjh6oep+EfPrNJKcNGej/tGlJ9DjsmYHAnA5G1md5soUFAAgBhGoOh2BXlcbOr9o/ehR/t08q02H+sw27S6dz+yb5StHsP/t8LU/0tCCdO3RxCbANbr8KURXv+CCRYZ5ToZCAQBojwT7/VmXawzdb8LzbwLt7UJJLJJSzf26OLjcBJESchMSVj29xhsSIz/LDYmNFzIogYIBAGjjks884g0Gh2K8GCnKoSFPW/OikKMb0tavEFkwwR7iIfJN9lcw/2TySxZLuoI4AOilhJlKGUwcADAoOJuKuTEfZsn1nCK02StykfkG+zqdAH+n35ta/zZNoy3VcjnbItaclRYMAGCj5Vquwbvmqmcjx4p74QyNK57uATEC/B2OYS/mlicXwRizZICFAACYAcjIvZBcYtxx60lfSczKh1x8tBB7ZixCN8L4pnaB35ks/yrwCm2SQMEAAMwXb/07Ng0zT7UOmG4rrZsiTVKIx0IdIZR0Y+GDxMphINZ5JcyO1cJzQ+E063dutQwKoT4KYRVd9SKkHdOYW4KTyexh5qqiRHsm2BZixUD4Wo1gvpCKT7STMnSiLS5nJ6S8tw1X5Z3shs2WazlEGpl/C2Kb/umswAHYzbHilluDUUs9tx5NhFAHhAY9Aeq3HckttwazbgBuAwBWuGS4Z4GxdyWxcfS/2xSvBEVMim2a6oqLEr8z2fFV4HXaIYGCAQAapp8FIiZxOtl9qUgdj+rLCSksYgnogKXXfAoTxl7yK/axTcnPJ28OADi9Gve2l/TR3fyZq/GSzR5mCSb9V105iLPOXgaQJpR2YftLLKliPtRWkX86vXK4nJ2VeCEAAETAFhr4EAOCnUpOm6gq4zJrKq9FPvHd8xGecyXk8CYt2S3LwzgYBj7CAEo9yZ1HE+MWC3rGZuqxRE9DqXlNury5CwAI8Hc+iREymknuWZU09loQ4a86w3REH7f2Mo3C3+E4BGvuNTwN/Cw3LDpeUKcECgIAIPK18OxxkMPrdXbfZHbyY+tzI/ydTzFZkbbiyY9rZCtEUvKD7Vj4MLHFYIgVA9irfiElDgA4OxsULi+29i1I27+H3LDOBT/IpuM1CwC49UpleObEEARfacKdJtQ5YWnT6v/gqxyqSqZkuE0LCnI5WyBEHVW4DgBYdFHWMWSWVdr2Leh1jaKpOJmsYGnX0l9X5pWIw3peqY+7hIWFPRuk6DiZrIgupKW/btw9qF9EAkgEk0aSmwCAlWCgO8BSQuJWWpe4spdpDRGf2KDHjSwhVoaf5YZFxwvqlEBBAADSVrpU3Og4k61Zny+dsvZcdjcO4WblAiDVsQt1bONUxHf+AjlaWzgv5Y2r1SwA4PqLgmW7TgB8pRDJBYfCrLUaCV+7wwqGY4DL2bKJ1lSRW5dLpXNWXpQ1DbgxU3TV84iueEZbZBQ9FefLa0W4PI19cePMo67RIwQLP6wxxXfNQXjO+ES0GgeTU0CMo5FNUuQnlvVCaNgUXaSYSnE3AQArLVkdJxtOkb9Z5Tl1K7jyrbIAAOBnuYMftGbeVEEAAG59cPQeus1trbhxGSpmAIDF4t7+Awjwiu+eCzmytSBe+fOta7MAANXtGlO17RtWYOSbZL1DFxdfx2NdBQS4nG2f8GQDbgMAvg5HIVQz0bkBN7bkhv+/Wd9sPUJyTbFuOQwlw17S3FV3XgnNhxbWPEA6N2ZdAmn7ND1FTOc16o5BDbsGAAh+BKovZxF7rEjEwRBeeDsg7bGiOu11GLGEyVO7Ww+LVoAY/CzXvmx4TuMSKAgAwPH45iQvsQTBvjfD3+lE49Ir8pIcADAxwbIEaftPkLZ+AyLxk+tXQ2YEfrKJSp0vagUA4Bapk+PSIn6Bkir4Wv8a/i6n6wpfZEVfuZytkKK2OlwFABx2XUuViBtcPUJpd5QMmewYD44Xxhhd9hiiq82bTz4AACAASURBVF909jxx+M7ktTG6BQCYAS2yfe2KZRxugXlWAAD8LNd2DvNc5iRQEACAG5cp5jM16DGILQaZk2ARl+YAgPbJJQJLadt3iNf+D/HdixPhHmVJewUFmtMKAIDkEJ49hr2QNJsk+BiJp7/rOfB3/J0zw+ZydkbO9Do55ypQaFc3EkV9CQ2a5DhnjFy/Eg2zLnc8Vriv9UiEhkx2TNThudeAQqI5mfTeR7zQR7Pyi617C5GlDwPxsNmqtJc38ZrumuJsMUBGVheReddBju3ULjcLcloN9LnlRmIFAMDvTA7dmSxYt16uoiAAgIYZ5yFeO8NROYoV/VEy/A3Psn47ISwOAGSXMh0scTLl3/E/xPcsghze6KxPrBOT39iGJQAAmUdu/QqRBRMSwEizSgKLZRzocbEj1kZczs7I2U0AwGmFWNmu8drpIMVTjm53dAebZdXW21k3LBL1ur65cWeyWkFTmxe3FGqjZ55b/aVIUXrcR9Tk7pbiTCF6S4a/rtY9zb+7NQ5LAAB+Z3LszqR5QRVhxsIAAP53OuK7FzgqXjNsr4521MXGOAAAyNFtkLZ8BWnHNMR3zoYc2eLsi4SL809NG70MZet2ZPE9iK1/G5DjLo/KjeZFFmYw2PcWEPhoZ+Jytl/O7gEAAgLdzkeg13g7l1DWut1ScKz8BmkRmhvnHsj/udd4+LucraWLaHDhzkRcJyUj3tLUPysyeU2Bc2t/WKVwJoG+PUsRnjMGxFnkZOLjaCptfpbbf5Y7ucYLrS3XAQC34go7/apQaBOvpT9uXIT0voRoGYfePGQCJ238kCn9XiDq0zs+PfmtvHwTmBKePRbkLtFcE61vf9fzEOhxiW0i4HIGI2e0U86uAQAO+2GnLlJXTLJ1KsZWbCo3zj09AIBrrhgmw5vpnRsOAGiTmL/LWSyctVXJNbm3G4XQwEesGgZcG4eF+4Sf5faf5ZYtOA9W5DoA4NYmtVKx8eC8a+qyGxchtwAAUvpja99AfMd/HA9HqWkyXMpk9T6huNXhudc67kfskviyNyv44Gt3BEL97wR8ZbZ0jcuZgkrbJ2e3AACrCb/0LD43zgM9irGeseTL685LrnbLDrfuTFa/0GqZL1csHQyaoruzbqy10qM5cWt9WX7XKBZLBn5nsvUs1/IdKtY8HAAo1pm1YFxuXPgcBQCkOkTXvonYujchhzc5y6hswfw4UYXVhzL1mQi2IovuBFn/NN8kwNfmAAQH3GNb6EAuZ1pd9sjZNQDAYsIvPfvPjfPAjWg9ha7IuaWguWE16QoAYNDVodDXjda97tb6svqu4dY47ADK+Flu31mudV8UY77mCQC4YFboxcXjxoXPEQBAlhBdOTmh+DdrJVR9VVp9KCstJg60uxnHQvNNAthlYeDDtpGRcjk3XhwslrNbAIDVhF969l7RngcZQih0Rc4txcausyDfGuQAgPoOtXpeimV9uTUOOwCAvQ8n/M5k951JfccVTw4OABTPXFo+kmK88ElbPkdkycQEcz9PqhKw+nKR2iC7aC+6q9m7A/ir/oBgn5tU58JoBi7nhDuAlXJ2CwCw63KpZW0V43mQbdwcAMi+Guw8C3KtPw4AqO9Mq+fFLcW5WMZh5zean+XWn+XqO6x4c3AAoHjn1vTIiurCJ0vM7Dy28aOiDdlnesKzVGD1oZzZhNywFpGFt7GQikBzjA4AQAwh2HMc/F3PtWMKWZ1cztbK2S0AwO79mG8BunEecBeApjPiloLGXQDyf54LHTjSeri4tb6s/ra5NQ47AQB+ljeuYgfuTFr3i5fzNU8AQPAjUH05At0v8vLc2d53Ny58drgAMCbVedcjzpRM2Xa5WduAACHQEr7Wv4ZQ0gnRNa8A8Yi1TeSpzepDOVdTsQ3vI7r8KciRzY6NrZAaEkq6MFcAsaLG1m5xOVsjZ1cAAEFkZ1ageoytayTnHl37GiLLHnP0++MKCeDmzxBeeDsg7XFOzjruJMWq2DQBh6M7EJ4xGvG6Zc7NAwBf65EIDZmsu00OAOgWWVoBq+8axb5P+FluzVlubtV6u3TzBAAsjm/u7SWQu/fFAAB4U/lPKP1iy+HwV53BLiSU3JgPqw/lvHuFSBlXPsusNOTIlmLdVjnGJcDf4RgEa+6zf9xczqbl7AoA4DJ3jRvfHzcAgEIfZ7ErNsoH0Gvj5ACAuaPL6ruG19aPIenxs9z0WW5I7kVSyHUAALKEhulnIr57oaMitTp2qqOdd6gxNy5ClloAyBILOSdt/arwX/4FH4SSKvbS7+98YtaXYDfmw+pDWdPSlSVIW79EbN3fIe2cBUh1mop5PZMQaIVgzcQk4GP7eLicDYvYHQCgBMG+N8Pf6UTD/TZTUNr6LSLzb3Q8TKrT36DoqucRXfGMs65ioo65denOJBpkxze65uK75iA8Z7zjVmFGXR04AGB0phPlrN7nzQIAUETOz3Jzi6+ZlnYfAADgBtGL3X46xbCe3FA4rQQAYmteQWT5k0A8XIDT0fjKX9EfvvZHw9fuMNVwcG7Mh9WHsu6JaDzYpM3/hlT7M+TIVhBoWKzJ1+EohGomOj88LmddMncDALDy26hrsI2Zpe3TEJl3HeTYTiPFDZfxdz4FwX4TDJfXWzCy5AHE1r6ut5ip/HrntmH6WYjvmmuqTb2FxbJeCA2bAgIqnUheA5w4AGBuVVh912hWAECq6PlZbm4hNqPSBQEAhGddArpcOJnEiv4oGf6GbeG3nByLXW25oXDqvQjlGrtbH/+8cyH4IZb1hK/twfB3/gOEks66ps6N+bD6UNY14CyZyaVD2vIVpK3fIL5nUSKagxwzW23BlKc1ERo0CWJ5b1f7xOWcX/zNEQBw65tq1Cfb6AZyZW517ntX+hhsj9CgxyC2GGRUtLrKuXHemXE54QCArultktnqu4Zr3ysKOTvocXPCsLA0P8stFGaRVVUYAMCcqxrNtJ2TruDwYebcyKxryY0D2CoAILLoDsTWv+e+6b/gSyj9HY6Fv/NJqq/8+WbPjfmw+lC2bnXurSle+wukrV9D2jkTct0KyLFa71oJuOznnW9+uJz3SscVBcxfieA+DznnIpJlMbhhrSeUdkfJkMm6AVND3xrXzOv1PUhElz6M6JqXDQ3RcCE9bgqGG9lb0BVLDF85gjUPMJBeb+IAgF6Jpee3+q7BAYDc88HPcnNrtVhKFwQA4M5hFkKwz40g80JHE10wiNl29wIIYgAERMDfAmJpDwiB1hBbDmNKolg5xHXrBDcUTisAgPju+QjPuRJyeJOjU5vWmK8M/naj4O9+Ach00oqUcGl4wlEWbqsPZSvkoKUOMo+Vtn2H+K75CUsBch2IN2gp6noeoz6obnS8ucrZFQBA5yuxHeshPHsspG3f2lF1zjoFfwtG9ORro18p09vReO10hOdeAzm6XW9RU/lpbKHBT2muw42zABAQ6HoOAr2v09xPMxkbZpyHeO0MM1XoLiuEOiM0+EmI5X11l+UAgG6RpRWw+q7BAQB989Fcz3J9Uiqu3AUBALhzmAFuXLTp8hSZfzPk2C71lST4IfhKAH9L5ncnBDuwUHB0OAklXSFW9DX1oqzWAa8CANHljyO6+kVAdiGuvOBnF9Vgn+tBod2sTG4AZVYfylbKQ29dZApHF0pyNyKCKbl+deM+dGGd5Om8192TmoOcmysAEF32WOLb6mQ4VQfDH7px5jHFutv5CPQar/mT5hYfAz1QlAx7SXM/jWZ0S3kTWwxEyXBj/A8cADA624lyVt813FpDxcQv1hzOcnOr1tulCwIAcIvsJWFa+BfLFbV8S8J603QR8JUyoEAIdYRAYEFZNcSSLhDK+0AsrTZsOunGZci0BQAz4TwbZAXgdKK+B3qOY6H77EiR+bcgtumfdlSds06rD2VHO6+lMakO0o6fmQsSIeDxuhWuk0YWCg+AFvFpzlNkcvYqALB6yQL8/NUnOPbsSxCur0OotAwlpWWap5FiT0cW3+e4NY1YORQlw6bYbhXnxrzCgGm93LAeDbMugVy/SvPcWZHRqUglbtw9SD5mHoU4AGBuhVl91+AAgLn5yFm6yM5ym6TkiWoLAgCI71mM8OxxkMPrnRWaEECg+lIEul/sSLvxnTMQnnuds2FtBD8C1Zcj0P0i3WN04xA2CwC4ZcIJMYQgKf9dz9UtZ60F3CDLtPpQ1jpWN/PR65q04QPmQsD4BBxOZveAw9013JyX5eyGopgPGKrdtgXvPv8o2nXqit+edh4+mPIkardtxjFnXIS5//sBdbt2IhAMYdiBhzMAoE3Hzpj78/c4/IQzsW3Tesz88SsMPeAwtOnQGQt+mYa6PbvQsnU7tG7fkc3vQceczP5061ItkG92/9vha3+k4fWmVtAt1zGjgJ8ba5CsFfxVpyLY91Y1cZr6PTz7ckjbfjBVh+7CJvlXOACgW+JpBay+a7j1rSomCwCtM+rls1zrGIsxX0EAACRYN/y9qF2xrBqhwU87YgVg/eu/+pIkXoHQwEcgthyunjkjhxcBALfcSXxtD0Vo4KO2vVC59eJj9aGsexG6WUCWWDzw6NpXAanesZ40FwAgKVAPytkN5Sufojjvfz/iyw/eQFlFCxz6u9OxbsWSpFK/ffNGBEIh1G7dzJR8yjv0wMMx84cvMerkc7B8/iz88v0XKKuoxIDh+2PB9J9w+IlnYdrnH7EpItCgW58ByelyA4ikxu0OkclI59a96bjrmNEoB9FVz7Pvk9NRUOy2nCRrrMiCCY6Dr2aJoTkAYO6ItPquwQEAc/NhqLQHz3JD4yySQgUDAEQW3YnY+necF6sgwt+ZEO0/2dq2tOVzRBbe4XgMZTM+e14EANxYR068TkmbP0N44e2AtMfWdZpZudWHsqOdt6gxadNURJbcDzm6w6Ia81fT7ACARnF4Sc6FBgB8N/VdpvAHgkHsM+JA9ndKpPATANCxaw8sXzA7DQD44t1XMOKQozDrp69Qt3sX2nXqwgCAVYvm4Xd/vBwfvvwM6nbvxAmjx6W5CbimeFIUhP63wdfuN5bvQ1es82gUJvgNiMckPGe8sxaFjX227c4kSwjPHgNSpp1OZu5K1FcOAJibMavvGhwAMDcfZkp76Sw3M06vly0YAMAtBYdNoM3m23LDWoRnX5HwL3YymbhcUDe9CAC4wVJNLP+hYVMYUaNdyQ1gg8Zi9aFsRD7kmy9HtoEu6WSSnwj1twtyeAPkeJQMkxHsfb2tET2cfB10CwDgcta+OgsNANDec205FYsCchHYZ8QBaYXcMpVnR3VFDUJDnraW/JaUzrlXs1CiTiezr86umMoTbmETGEOhDaPLn3Q00g2bcxOuksqa4QCAud1j9V2jOQMA/Cw3txabS+mCAQDcMnFWJpqR2/SbAF+7UZbOPbFoklJKG9LpZMb836sAgBtxqs2+HKitC7cOMrsBANrz8foVkPcsQbxhLeSGDZAjmxIvWlIdZKlBs3mrr82BCA1+Rk2Uhn938rXNagCAyzn7tJuRc7EDAGobxS3Fk3zQmY/twIctc7ci657Yur8BsqQ2bMt/N/vdiq6egujySYBMQKiziaLc0DwQKGNFkrZ8AQK6nbK0Su2zEOqA0KAnTI2FAwDmVgEHANTlx89y689ydakXb46CAQBIxJHFdyO27m1nQwylzC2h2oHe18Lf6URLZpy9/M+/EfGdc1wZk9nLhRctANwAAPTGcNa7uNzgjlD6aOhQJpZYerUPb0J89zwgWot4/UqAXu0jmyHHY5aziNvNTk2X0vCM0YjXLdM7fbrza45FzeWsW7bpl37jMb+bOwBA7npkFYN42NQcGCtMIMAhCNXcD/i0RzBo0pYsIbJkImLr39YMNBrrb45SZHnY50ZTlkt0x2iYdZnj0QCUETEQoOZ+iJVDTIkmYTI8EfRg4kaygl+CAwDmZs7QXSNPk249nBgiAeRnuanFo/nOZKqV4itcUAAAi207/wZXEODk1Ap++Dsci2Dfm01dLihcUnT5U8775ykDseBywQEAbRterBiAkhFvacusM5db3BFGAQDXojAQO3WHYxCsuU+nhLVld9JCSYtLCZeztnnLl0uLnHOVb+4AAL2WNxAgtnOm+YkwVIMAsaI/gv3vZH/qTaRoRhbeCWnbN668/FN/xfJ+CA19zrTrWHT544iuftFx8sIkCBBohUD1WPirTtM7DSx/dOVkxNa8BDm221B5s4Ws4vDhAIC5mWiuAAA/y82tG/YtdcAN13wvC6+GggIASDzumRamT44QbMfIAQPdztMFBBCDLZEkxXeSyX/ctRkXWwxMRDcw4ZfOAQBt02fWjzNXK+xCQcSRTofHTOmQ7kOZFIPpZ4P8hB1PvnKE+v0Zvg7HWN60k+CkJosSLmfTc6xJzjlaKSQAYPXPM/HmeeNZT2uOH4WuI4bgX3c8yv4+6pYr8cW9T2D+R1/g6LtvwOCTE3uDyiz/dhoOueYS1G+vxTuX34w9W7bh1MkPoG2vHppk68b50KRjYgj+jscj0HOsNl4AYqle9VfE1r0FObJF0zhtyUQhiHuOQaDbaNPVu/XSmd5xkVkBBHtfDbFymKYxEecCRTGI717o6l3JrKWkMlgOAGia9pyZdN81VJpza1/otgDgZ7m5hUMRYtocjNDgp0zX09wqKDgAgMgAIwtvh+ww23nOiRdDECv6wdf6AIit9oOvxcC9gIBitrN7AaQd/0F85yzIUYobLru7jiy6XLhxwTPjl0tCd8MFgDE5dzsfgZ5XWTbv0tZvQab/zB/exWTkUHbTlceusJ6OuWHoIO7kcjaxMXTIOVsrhQQAfPPIZEx7/o00BV/pc7QhjE8nPJgGAMx+dyo+uXUiRl50pikAgFkBzLwQ8dpfTEyERUXFILMEoHPa1/rAhEm64GOVE/8OvbKRwhnfNa8g7hZWAPSpkiNrw+jqF1yzZtjbFxFCSRV8rfdjl3LixxECbdjPZEUl1U5HfNv37L4kR7a6qvhTnwR/SwQH3Ml4JcwmDgCYk6CRu0a+Fj0DALjs/tyc7kzmVmjxlS44AIBE7Mblqpim1qrLhScBgOlnuUO4GOqM0KBHTZEIJW5JUsIkcu2rrplEpu4FI4eyuyCeALFyECN0Ui6eZvd2bM0riDBmavv9nfVwGXA5G59ZPXIuZABAUeaVPtIrPyVS8LNZALTqVpW0FqB8lOeQay7FP8bfxiwATnjsDvz35b9j7fQ5zBqgrHUrZh2wftZ8nPHSY+i271CkAg77HASEF93leHhS4zNfACV9pQj2vgH+zidb1hlGNjzzYsT3LLGszuKvyFq3MQ4AmFsxRu4axQIA8LPc+Noxe5Ybb9n7JQsSAHAtJq/35xOw8HLhRQAgPPcaEJuwG4kBL/s8CCJGMpLoAhFdMcl19xGzAAB7GXTLDYB13px/cHL8BMaseAbRta8CUr2RKdVdRqwcipJhU7QxnHM565avUkCXnLO04gZILZQQyDgJYnnvZI+sBgDK27bG+tkLWP2dh9TglGfuw5Ivf0haDOw7+nQGCFCi30pbt0Rk/s2IbZrqvuWb4dXgbEFf20MRGviotj2uo2ux9e8isnSiY98qHV0ryKyMOMwK0L5xdBwAMDfNzRkA4Hcm42vH7FluvGXvlyxIAIDEGl36EKJrXy8AkzZvTbKVlwsvAgCkQBMHA2R3+BdI+Q/2Gg9f+yM1L5wEb8QLoFBzboSiytdRo4dyQZik6vUPThFEbOOHiBGXR91K5xQbA647XM6at9nejAbknNlKoQAA1K9MFwAFFMjFAZDLBUB55S9r2wpvX3IjGzJZAVCi/y9v1wb7jv4D/nH1HUn3AfotYWp7JeSGNQYmo3kVsVrpbLIu514NacuXzn2zvDp9YhCBnuNA55tViQMA5iRp9K6Rq1UvuQAwnacQ3HiawZ3J3CotrtIFCwCwsFtzxiK+c3ZxSdzG0Vh9ufAiAECmVOGFt7tsktroB9nmIPjaHgSyDEiaozfyRpBParz2f4jvWgA5RrwRhZmMHspuh6dKk6bgh1jWE2LLEcw3VSitTntFJfPZ+O7FIMsjN+dELO/TyAqe8JnVkrictUgpPY8ROTdRtOZcBQLunEzZLACofasAAIUEUFH46U+FFFBpQxmv4g6g/D9/fdawEigyT89x8Hc9V0NmY1lY6OHZVyBet8JYBc2iFIWRPAyhgQ9baoXBAQBzi8foXSNXq14DAPhZrn/9WHGW62+1eEoULABAIuauADoWmg2XCy8CAE6Ga9MxO57N6ms3CqGBjxjqf0Eg2oZ67kIhepWuvhSB7hfrbpzLWYfITMg5tZVisACg8WRyAKS++KcCAKmRBhTXADL/T02RJfcjtu5vBWfFpGN12JhVgK/d4QnTf5sTucBFFt3pbjhlm8dopnqhpCvjiEl1pTFTn1KWAwDmpNjcAQCSHj/Ldawhi85yHS0WXdaCBgBI2k4ScHl3du1BtL0IANAc0uUntv4d705nAfVcd0iblL5zYirtE2mGuJPL2Rk5FwsAsHXZSmbSv3PdRubnf9x9N+OfN9+XDANI40x1AaCwgKnRBJToAU2kLksIz7220TLC5Ug42peEIzkT+/spy4hJ1TrN703ZJcQIw/pNAAHbVicOAJiTKAcAAH6Wa19DZu5M2lsp7pwFDwAwhY6/LORdhXZdLrwKAJBpbmTBhII2rffKZ8UMAMAAPE5MpTrVgr8Swf63wdfuN6p5c2XgclYXnRVyVlopJAsA9ZGbz1G/vZaR/yluAgQKZEvsAjt7rCuRWMyP0p4ahNLuCO0z0XyEGJ3d4/emDIERQXL1WPi7nqNTktqycwBAm5xy5eIAQEIy/CxXX0dWnuXqrRVvDk8AAESMxl51N37IzQsz1iKRzpEvm1hRY/kq9SoAQIJw44Ju+QQUQIVixQCUjHjLVE84S3ge8Qk++Kv+gGCfm0zJmApzOTsjZ7e+L7k4AEwvHJUKFP//XKb/mcWZH/q86zkIQPFIbDyfVeed7k30eELWcLKkmr2oM9jgIpkpLw4AmFtBHADYKz9+ljt3lptbtd4u7Q0AgGRM5oXzroO0hYiX3GF4L7SpJtI/9nLY+gBbuuZlAEDa8TMi825gJlU8GZcAvV6VDJkMUj6MJv4qmEty1rrucDk7I+fmBgAY2fccBGhU/mvuh1g5xIgIrSnDQQBADCFQfRkC3S6wRqY5auEAgDnxcgBgr/z4We7cWW5u1Xq7tHcAAAUEWHAzpM2fN3tE227ln8TtZQCA+l+MJpBCsD3E8l6Qtk9z5MsjBFozEkCx5XBT7cV3z2f+waQY8JSQgB2uO1zOTVeXHXJ2w8LILQsAo/uVXWLJEmDH/5pdWDqhtBtCA+51V/lPmbjoskcTYZXjEaPT6c1yvlIEelyKQLfRtvefAwDmRMwBgHT58bPcmbPc3Kr1dmlvAQCNIAA7zNa91fwOs8a1Ruy1wQH32GL2n7qcvQ4AFFsoSeVSKW37FtFVzwOyA5YwZDrZ+1r4q043/aVjF6SFd0AOrzddl9crYErpPg8yE2GrE5fzXonaJWcvAAAEtkXXvIL49mmIhzcCUn269ZzggyCWsFBoQqgD4K+AWNabKa3+TidasyylOoQXToC05d/NBLQXIFYOQqjmAVv2tplJIWLA6Mq/QI7tNlONZ8pS6N1gnxvg63CMI33mAIA5MXMAoKn8+Flu/1lubtV6u7T3AIBGeScOs+eaGdGbALHlrxAacLcjlwuvAwC0VIoDRU2fd2nzZwgvvB2Q9jjy9fF3PoUxJ1uR4jtnIbzgFsj1q62ozoN1CPC1OYABeHRBtStxOdsr54IGAGQJ0eWPI7r2TSAe1rnEBAS6nQ9fx98hPGcMKKyqWtJimRBd8Qyia15qBCHUavTo74IfvnZHINT/DsBXZmoQJHdZqrMnVN2iu4rcEktgcgv2u81RCwwOAJha8uAAQHb58bPc3rPc3Kr1dmnPAgAJ5W4hIgsnsD+BIg87RH5sXc5AoOdV7MXGiVQMAIDnQQDBD3/H4xMKeOO8x/csRnj2OMde0sWyXggNmwIKoWRFitctQ2T+LYjvXlD8+zZVYA7vYS5n+76VBQsAmOXKabT4EVv+n6UAAG0DaevXiC57BPG6FVZ8RgqqDiHYDoGe40xbTpASGV0yEfG65ezbKPjKWcg68mG3ylqILEMiSx6AtO274rPKEIPwd/w9s1ozC8LoXWAcANArsfT8HADILT9+ltt3lptbtd4u7WkAgImeXjvodWHtq0X6uiBALOuJQK/x8LU91NHVViwAAAMBPPjyzC6Vva5mAEBmaphxHuK1M5xZD75yhPrfDl/7I61rT6pDZPF9iG36GJBj1tVbkDW5t4fB5WzLiihUACC6/ClEV79gWLFTOD/gb2k5AMAmgtbj0ocTEX10WyfYMpXmKqVX/zYHI9jnetMKOnNZm3kx4nsWJfokhhLfRlmCHaEEYxveB60XObLZnAwKorSL39jG8XMAwNxC4ACAivz4WW5ugfHSTSTgfQCgcUiEkEWXPQZp2/dFo1AI/pbwdzkTgR6XOPbqn7pCigkAYFgRhadacCvitb8U9suzhktldPUURJdPAuSoI581X4ejEKqZaHlbiVfBx5IvXpY34HKFbu9hZfhcztYuhEIEAOj71jDrMsj1qwwPVon6QebnVroAZHaIWe8tuRfxnbMNgxWGB2lJQZGRsQZ6XmkZME/h+uhlnoARCusbGvI04rXTE7wpsV0IdD0Hgd7XWdL7ZCUKIENArFRnbd0O1UaWaf6qM1y7JyW/scRxM+86xzkWikVxLpZx+NoehtCgx21b/fwst020za7iogEAlJmji0V06YOQds70Lkmgrwz+Dscg0HOsrX7Caqu92AAANl5T/rFqEjP7u/ZXDMawzV6LlphtVFN5IgkLDXrCHuJJmpO1ryG25lXI4U2FDc5okhYg+CsY+VSg+gpX12sPcwAAIABJREFU93Bad7mcNc6eerZCBADoRZesahBvUB9Ajhxiy2EoGfYS4nuW2goApCpNZMEX3zXHI0CACLGsGv7uF8Df8XeG5ZytYHTpw4iueZk+HghUX45A94uYTGLr34a05QsIJd3g73QCIovuavzuxxMuAh2OSTd5lyU0zLyIKfT0gMD6qeI2yAgjV/wFsS2fewYIIMWfuCqC1Vc4bu6fbf64BYC57cABAB3y42e5DmHxrLkkUHQAgDJQdqCtegHS1q8gR7Z6QKkQQCbfpPj7u48uCKWhKAGAxgWSBIrIGsB1E3QRYkVf+Lueq+tSGV31HKIrnnXICkCAv+pUBPveat/XlC67Gz9EbO2bIJ4D9+dF71BFCKH28Hc6CYFu5xXEpTTrCLic9U5sk/yFCAAkFUgTo1MIP50CANKAewICdvwHskPkprrE5CuDr9VIBLqfD7FymK6iWjMnLQDkKCNiJL4fsuagewH5szcBfVNcBFJDXRJJbGTh7UyOYnk/hIY+p52/RapDdOWziG2aCjlMrgEORJrRKiDKJ/gglvfVDGzoqdpsXg4AmJMgBwAMyI+f5QaExosoEihaACB1iilmurTxQ0jbf2oEAwrnUCMEX6wczA40Mh0qpFTMAEDmxVPaMc3hlw8BQqAlm3N/lzMMvawzn9HZVyC+a64jyyZhHvwX076uWjpLl93Yhn9A2vI54rsXFbC/sAgh2Ba+1vszgMQu5UCLzIzk4XI2IjWgEAEAPX0iCxV/1ZkIdL8goVw2rEd89zwQB4DYcrhjFgBNpE8X2k1T2at3fNc8d/e9GIJY0Y8R+/k7HGs7oEffczIhl3b8FxBEFqJRjjewOaEwrIK/BSLLHk1zESDQgIHAAAI9x7B49+H5N0Da9CmrQwESjKzy+M4ZiK39G6Tt30OO1rr3iEJhKkuq2FkZ6HI2KOpEISYOAJibFQ4AmJNfsznLZRlL5v6CxXN+wagTz0KwpNSc4Jpx6WYBAKTOL20SactXIIVP3r0QcQpzZMJkUvfa8ZVBLO0GsfJX8Hc4moX146kAJCDVIbb5M0gbP2Ls9IlYyRZHlmBz3x2+VvvB1/FYQ0p/AUjKlS4QyEHWPHQ5lutXJi6kblhuiCH2Ikcva762h8DX7rCCsNaxalK4nK2SpPP1NEw/SyMYKMDf+SQWJi1XctoCIFc/GHi/+RNGeBpvWGfvWS2WQCypArlB+Nr9hoF6aqbzls8y+eQTl9GmT5IhjumRgKzDiBsguvpF1ifFRSDV7YMUKDpXwnOuZK5U+dy2oisns9+1uAfQGAkgim14FxJZaOxZzjgJbLMOEPwQgm0gVgwsym+s5WuGV8glkEUCxXiWb1i1HP/+4HXs2LIJFS1b4+QLr2J/8mRMAs0OAMgqJqkO0q65kHcvQJyUi7oVLAYvY8dtJMaR4zH1ywcdXL6SRBP+lszsTgh2YDFp6VJBZnp2xv42tgR4qWwSoAuPtP0HRhjI1gS5kcRqkXcdJOefTME7sJcbobwPxBaD4Ws5vGBfLry6Atir5Z4loJcqObod8bqlQDyavm/leGN0EBUwh16ZxBJAEIh+m80fvYyKpT0ghDqyl32xvE+znEMuZ2/skIb/nd4YWlOlv42h/uhV2WuJfZdrpzNrBXnPUrbv5fAGBgbmP6MFwFcKQRAZuz7taSLoFOhsrtinIL/PdIGne4ivxUD2LSL3qMjie9k9hL3sV49FePYY0Msze+1nnAGxBEggx6EQt7JHj02fMqWaIhbQeZYECUq6IjTwEYgV/fUtBboz7ZyJ+I7/It6wBnL96uR3V5blxm9uDktLkr8Y2Pud9VdALOvNoh2R9Qndk3jiEuASsF4CXj3Lt2/ZiO+nvodVS+aDfV8AhEpKcfy5l6FTt57WC6qZ1MgBgGYy0XyYXAJcAlwCRiTw/vvvY8qUKdiyZQtEUTRShekysVgMpaWl+P3vf4/x48ebrq8gK5BlbFq4FG16doc/FNTdRa0AAJn/B/d5CL7WB+hugxewTwI7d+7E+vXr0b9/DmVclhCeey2zhCKFH2IQkIjwUYbAFPlHEVk4AfHd8xnIEexzI3uEiCy6m/EHUCI3Ln+7wxFd8xoDC3xtDkRo8DN5B1VfX4+rr74azz6bcDXIli699FI8+uijbI+6mRYuXIjTTz8dM2fOzNmNO++8E3/+85/d7GZBtT1//nzcddddWLFiBXw+nyt9i8fjEAQB/fr1Y+uoZcuWrvSDN1pYEqjfsxvfTX0XS+fNhBRLj3jl8/tx5Gnno1fNkMLqtId6wwEAD00W7yqXgFkJZF6QjjrqKLz22mus2rPPPpv9Sf/ftm1bs03x8i5IgC5yEyZMSLb83Xff4de//rWpnlx55ZV48sknTdVhVeFjjz0W//znP62qzrF6Gn4+AXJ4S8JtxV+O0JDnmGVYWpJlrPp5BkR/AF2HD9LdNw4A6BZZQRRYs2YNnnnmGfztb39DTU0NHnroIaYIZU2yhAhFOdr4caOLQGPkmD43ALFdaeR/wX0mMk6BZKQYAgzi0QRwEA8nQQIifsyXOABQEMvEtk7QujvzzDNBSrjbqaqqCt988w169874NrrdMd6+oxKIhsOY+dPXmP7dv0B/z5UOPf40DNrvYEf7VkyNcQDAA7OphYzPagIVJ8Wixl6d68VK7cIrVgxAyYi3LBuKGslWtn6qzp0YRLDXePi7JJRvO1Ou1xF6vaEXkQsvvJA1zwEAO2fB3rqLHQAgC4APPvjAsBDVvjXZKla+rdn2stUxn3dt3IwV3/8XXUcMRuseXfOOU+37p0tIGd8hsxwAkSX3I7bub9pD+wkii+VOr9a5EiM9nTMW8Z2ztQ1NDCLQcxxo/goxLV++HC+99BJeeeUV0N/JtLVbt2748MMPMXToUNUuJ/zwKWpgC/ZnJvmfEOqEyNKH95IGDnockcX3gOKIU9IaIYADAKpT4ekMBACQ1UQhpK5du+Lbb79FdXW1o9355pHJ6HnwSHTbN/e+q99ei3cuvxnrZ81nfTvjpcfy5s83AC3t6RHA1mUr8fYlN2Lnuo2orOqIUyc/gLa9euipoiDyEgg1f/qP+PnLT7BnFxGP5k+DRx6MQ447TS0b/z2HBDgA4IGloapEEgNw1z8i0PtaD4ymaRfVLuUcALBmWkmxP+ecc6CYa9bV1bFX/08//ZS9qj7xxBOsIcr39NNPp70k04X0rbfeQrt27ZJlKK/av5PZ+EEHHYRHHnmEtUOv0VdccUVaHanmo0oflRHTC/bw4cOZCSqZKF5++eU48cQT2Rjuuece/OlPf2KmqcpLd6YC/OqrryYtG6yRYmHXwgGA/POj9q3JVtpJAIDar99RixXf/Yw+ow5CoLSRUyZLxwoZAKD49Q0zL2QcKloT8ePQq7Wv1b5Zi0SXPoTo2tc1ggoCY40PDXzYeSI/lQGvXr0ab775Jl544QUQKKv4tFKx1q1b44svvsCvfqWPHFiObEFk/k2MH4GikoQGPcGsBKJrXiaEIEkaaCRCAAcAtK5gb+ZrrgBAtCGMTyc8iPkffcEmTk2hNwsA6G1Pz2ryPAAgy1i3cim+/MebjOBPa+repwa/++PlWrPzfBkS4ACAB5YEBwCy+6yqXYC5BUD64laUw2w+kFu3bk0qyn/9619RUlKSdAP4/vvvmRJP5Xr16sVABEXhpsshXWLnzp2b9d/37NnDytILAwEICtBAYEBqSq079d8JYKBXMjKRzeeDSq4Md9xxBwMGTjnllKSP54wZM5hPrdu+qU59ZjgA4H0AgEYQC0fgDwYaSSmzj0nt+6drzVlsAUBtky96eM7VkMPrNXcll0WFtPVbRBbeCrIC0JLEsmqEBj/tSMhSLf2hPBs2bGDWK3/5y19A36VsySgAoNQVr1sGuW4Zi2IQXTEJ0VXPs5/8nU9lUQ0ii+5kMiRugGDNRPhaj1TtPgcAVEXk6QwcAOAAgJsLeOvGdfj6o7+BGP5TwVAtfWrXqQtOGD0OJaVlWrLzPBwA8N4a4AAABwCsWLWZFgBUp0LulGkBQBwAmcokKemZr/dUB72yH3300Wmv+sq/kykfAQDKK/+qVasYGLD//vszsp/U/+/QoQNrM/M1n17E6JLy008/MRDhv//9LwMbUvtD7WWzXMhGTqUAGopMqf+HHHIIa/udd95BixYtWP3XXHMN2rRp00T01OeXX34Z7777Ln75JfHCSS92Bx98MC644AIMGTKEERqlJjJtmzZtGghc+fzzz7Fy5Ur06NEDI0eOxOjRo3H44YcjFAolixjtoxoAEA6H8eWXX7LXR5Lrtm3b2BgPPPBAZllxxhlnoLy8PK3vhcQB4KYLgBV70Mo6Ch0AoLHG1ryCyPInEz7nWpKvHKF+f4avwzHJ3HpN/wV/JYL9b2NKcCGkHTt2MLN+4tH4+eef83bJLACQ9s0hAGbutZAb1jZpUwv5n1KIAwCFsIrs64OXAAAynZ/2/BtJYWSau6e+hHceUoNTnrkPpa1bIrXcyIvOxL6jT08z51cqTC2T+ap+7H034+uHn83qApDZL6U+xaog03ogW3v0b9nqOfruGzD45L3fQ8q3+ueZePO8BBku9fnQay/Fxzff5ykXACL4I8V/2byZuhV/ul916t4TB/72BHTqVp0XKLdv53i/Zm4B4IE55AAABwCsWKa5OADo9Zwup+PGjWPNKC/pnTp1Ykr1J598klS4U9mTFasBUvJTGaBT//0Pf/gDRo0axZR1Kqv8ZsQCIBMASAUeqN+Z3AWKQk+gQSqzdqZyff/99+PHH39s4lt+0kknMauD9u3bM7kQOk2yIDcEUuCzJQIPaJwErPj9fpaFrCDuvfde9l+udO655+Lhhx9OtmW0j/kAAFL2b7rpJjz33HM5+0EuGgRSpMqr2AEAoaQzQoMmNSXls2LT2ViHFwAAGn5k/s2IbZrK2Oq1JLFyMEKDnmKv1JR0mf4LPvir/oBgn5u0NGVrHnKx+uijj9i+/s9//qOpLSsBAPbNaliL6JpXmFUAhRRk/AmNEQLUyP80dbjAMvEoAPonxAsAQC4FWhmtoiRbBQDUbd+R9KnPJVFFuc+l/CvlKF+7PtV5AQfKm8ovkNlmzfGjcNSd1yNQEkpT/rP1rdA5AIjUb9q//4k5P3/fhNlfbfWGSsswYNh++NWvR6G8kkeKUJOX2u8cAFCTUAH8XuwAgFERq12AC8EFwOjY7CqnJQoAKYCkSCom99dffz0+++wzZlqvuAAo/VM4AJRX+cx/VzgAUt0OMkEArRwAagCAAlykhoDKxgGQqVznk/Xzzz+fJEekcEnElpwvxBTVRSAAEXudcMIJDDSgOi655BLVKb3lllsY+ELAgdE+5gIAKIweAR1awl+ddtppbO5JGaHEAYDE1OUjAcym5Kb6tGd/xRbg73wSgv1uy7k2aK9Mnz4dv/3tb5vkUfv+qS641Aw2uAAo1VMIuvDssaC49pqSEECg+lIEul8MacfPiMy7IRnGTq18Jniglt+O32mvEcB566235jT1z9Wu1QBAajvkHhBb/RIDBSgMpAKw2CEDt+rkAIB+yXsBAMh8wT/kmkuavILTa3+q4p7PAoDK5/PJV2uPpJyp2Kcq3rPfnYpPbp3IJoMsDtTaS82f+uKf2g9qr9PgAWm8BUre1PKFCgCQFeSsn77Gf778OC+zf+YKptf+lm3bY/hBv0H/Yfu5FopY/84q/BIcACj8Ocp68czstpdJAI1OgdoFmAMARiVb3OUylWsyxScl/bDDDsPHH3+Myy67jMXjpnTqqaey3yorKxnpoKJAUxmymjjmmGPYgUTm/WQZoIADCqhB5r9//OMfmdk/JQrzRXwG5BZBvAkEDFBZ5be///3vGDhwYBMAQEsfKXZyLgAg82J88cUXM7Chc+fOoPjjDzzwQNJCgQCMqVOnJsMHFjsAkG+1p35X8wEATMmddUUiBntK8nU4CqGaiVlfscUWAxEaTC/d6W4mpPTTWiorK2Ng0PHHH8/WTWZ8eLXvn65dbCMAQP2QtnyR9D/X0i/mwz/oCYQX3qaZSFAItkdo4EMQK4dpacKWPP/6178YYLZgwQJD9ZsBAMjSiFwMvvrqK+YmtWTJEsbPkppoDdG3hIDbQw89lLkt0betEBIBJ/QtJIWUmOAz3avImoxcphTLqmx95gCA/pksdAAg9fU/VbnNpsCXtW2VfLk3CgDkAga0kABms1RQXu9pZrKRDma2l2sGM10XUmVR6CSAsWgU/3ztWaxZtkjzAhV9PlT3H4T9Rx2P1u07ai7HM2qXAAcAtMvKtZx6LADiO2cguvolxGtnJOIEyxIF/GGhgsQWNfB3OZOxIxdDUrsAawIAZAmxjR8itv5tyHsSZpLMVFXwQwi2ga/NQfB3PRdiWS8YCQPoiJylOkTXvglp08eI168G4g2JZmkMJVXwtzsCgR6XAj5tRCmkzMRWTUFs61eQwxv3+u+KIQihjvC3PQz+7qObKC5Gx0ovU9L69yDt+A/khnWQyV8402eYxuIrAV3yxRaD4K861fBFPxMAuOiii/D4448zhWvXrl0YM2YMe8GnNGLECMbY3bFjx7R/VxsruVWQSwIpAqTsK+nmm29mSrrP52P/RK4TxDWgJGqLOBKM9LFPnz45AQBSTI488ki1bid/T7Wc4ABAIrqKWhjAbEqu4G+JQI9LEF3117RXbEbC1m8CfO1GaZ6TzIxq3z9dFdsMAFBfosufQnT1C9pY/AUR9P2O716oLT+Ztfccx77VbiQCDgkcJGsNM8kIAECK/+TJk9k3LJdrUq4+Ef8HWSoQ6JmLKNUoB0Audy+lL8o3kvhmqN/kNvXee+/lFR+5Sk2cOBHknpYtGQUAyFLrjTfeYHKgMyBfOu644zBp0iQGpDiV6EyWtnzFzsdA9eW5I1vIEqStX4JIM+P1K+CrHKZ69hc6AJBPuU19IafX8Kph+5gGAHIp+rn+PfX1Pdt6UAMA1NwblDoJABh44lFZw/0VOgBAY/j0rSlYMlc9Kkx5i5YYPPIQDNr31yCTf57skwAHAOyTrWU1awEASLEnZU3a+g0gx/K0LUJsOYSZnZJSmy2pKro5fGal7T8iMu86yLHdOdvPxvKsFprLrjCA1N/okomI1y3P758qhuDvdEKjfBMxlLOlbP1UnbuMi7dSr9ocKC+TTOaL7spK9JTaR1Lcg33/DF/bg/OuSyLtiq58LgEe5UmkwAR6XQ2xxWCE54yB3JCd6TvX3FHVZIoaWfIgpG3fqqzZLB0R/PC1ORjBPtfrZvrOVK5T3RMyL7u5whyqbW6yJiAAgOJ7pwIAmREYMsMeKoq3kT7S614uC4DMdtT6T0zlZMVAiQMA2gAAklVWf3XBn76+BR8C3S5AoOdYtWnQ9btWQCDfnlQajO9Zmndfp31btHIoyBIjpZO2fqWZD0CbANwL+UfkfqSQko9/JBLR1t08ufQCABs3bmTcLWQ5ZCYRuSuNI5MAlOq0GwCg8K4EuiqWUGrjINcqclEiUDYzGQUAvv76a5x33nmqAAq1Tcp/ly5d1Lpp2e90tjbMugRy/SoGgIcGPcZAcCUl/r0dpB3/Q2TxXQnQXknEidH5ZAT73pqzP4UOABSyBQAJVSHjo78r5v6poIAaAKAnPGAuWXgBAPjh0/fxy/f/zrkO6VGEFP+hBx6OisoE/wtP9kqAAwD2yteS2lWVSGpFLNn78quhVaGkC4uRLFbUNMmtpnzmIs3yEgAgbZqKyJL7NYeVAgRGnpR8Xc8iY6cBALHlMF1mtXRJCNbcnzPOdmTJA4it+5t2ZdxXikC38xHb8L5uAICFCCPf3vpVGlZr7ixieW8EB9yTdR3nKpWpXKdyEGRaACgAQFVVVZoFALHmv/7666qvQJltqVkAUJgwYro30sd8AECmBcAjjzzCXty0JA4AaAcAyOIqPHsM6FuYK/naHorQwEctj09f8ACAEhowBzO9lrWYLY/TIf/otfgf//gHc+WhiCX0Am9V0gMAULs33HADnn76aUuaJ46Qa6+9tomJvZ0AwJ/+9CcQx4xW5V8ZKBEr0vcrM9qKEQCAuF0oEotaH4gbhdy+sgEPlkxAnkrCsy6BtH1agsCx97UQK/ojsvQhEFAnlvVkrkQKz4av1b4IDnyUud34Wo0E3dfypUIHAKjvaj75irl/KgeAYiJf1rpVGsGeFp98tfaoT+STv2P1uqSvfy5FXw0AoLqyAQax+oa0fnudA2DBL9Pw7/df18T4T+b/peUVaNuhCh26dGeM/+07d0NZRQu7t1qzqp8DAB6Ybk0AgIFx5PJBLXYAgNwkwnOvgxzZbEBquYs4CQD4Ox7HLgRyZIuuMeQK/xRb+wYiyx7VHq6rsVXBV84UGTm2M2s/sslENymYygh9rQ9AaPAkzQpVLg4ACsVHIfLIZ1/hACBzT3IHaNWqVRoHAHXptttuY5dX4gAgE1wyAVbMRx977DH2ck4hA8866yz88MMPbBTky015CUCYM2eObg6AfH0k5UErBwD50tJlllwcyE2BLtNE9EiJIgGQJQJFd6BU7ACA1igAai4AyjKN75qD8Nxr0l/ilP0S6ojQwEfSXvDoJ1JcyO+feBzItJhCYlJozm7durGSmzdvZi4qxNlASlomHwDl8QIAQP0k8DW86C5AMq84Oxnyj0isCEgjxZ++E8SdYXXSAwBQGFIiZrUq0doiFyQKiZqa7AIAaJ3Td1WNVDXb+BQLKwJmU5NeAIDyX3jhhQxwzZcyo7RYJXOt9USXPYbo6heZ5QyL3iDVs8ga5NqphLxsmH5WVqJNRkba79ac7kZeAADUzOQVRn4t/vQKAECyz2TwzwYkKHNEgEJ529ZYPzvB70FtpnIO5JrLVAb/XO1R2XxRAFL7nBoCMFvfCpUEcPWSBZj65vOImrCU4sCA1i+GtnwcANAmJ1dz2QUA0Ks2+VJnmocVOwAQnn05pG0JhczK5CQAoNfiQxkn8z2umQhf65HJoTOFfObFiO9ZYqU4WF3ZZBJdPQXR5ZMAOWpNezncKHJVrodhP/WladasWTjjjDNAL0b5EinpBBqQmSi9Fj7xxBMYPz4RszdfSn2BM9rHfFEACLDIF4pQ6RsBFMSLoLyucQAgIRmtAEB01XOIrng2+/oWgwj0HAdy4bE6FRIAMGHCBCxevJiBFoFAgIFn5OutJLK+SlgbEUeNweRQyD8y7SffflL8yeR/+/btBjusXkwrANDQ0MCAoFyv/2S5RN+TI444AsFgkFkp/Pvf/2YgZT6Fm/Y6uQKEQqFkZ+0CANSlkT8Hme1nghV6AABynyDrL7K6ypeIMJVkSXwJdieyjJM2fgxp1ywIQgC+jsfD3/F37DU/vPB2BpqR1Zsc2c44RXztjkhYExGwtvVbZtWI2A72/3T2EFAAxBnvU2jQ41m77wUAQOl4pgKdTdlNNYencqQ89zx4ZNJUP1WZzgQWchHrUT2k8C//dhqmPf8G644COmQq5KTw/98fT8MH42/DznUbkUpGmK+9XOBFalQARQ6pbVKfT3jsDvz35b9j/kdfoFABgNptW/Du84+ibnd+jg29eywQDOKYMy5Ctz4D9BZt9vk5AOCBJWAfAAAIoQ6MbTnVFaCYAQBp82eILLwdsgWvT5lLx1EAwOi6FfyMRCjQ/aJkDbauL38FCzlFr/RKIlNF5vefLQk+RrwY6DWecVSQ/2N01WTENv4zr3WCWDkUJcOmaLICyFSuSWGn1z26UKamTF9TulC99dZbzBVg27ZtWbtPL7OkQKdeTOnyTYp3PuWb/HhJSSIGfkpG+5gLAKA6tfgLX3XVVawfqb7AHABITLUWAEBL2Dq72OoLCQBQ+zxZYQUktvwVSob+VdOeV+tPtt/D4TBmz54N4sOg13Y7FX+lfa0AgBrBHoF99F+miTyBANdddx3at2/PIgHQq/+gQYPQtWtXRqxH359Mlv1CBQBeeuklZq2VmrQCAES8qsV9gqxyKEKK8l02so40lZEl5s4X2/hRE74Qf9Uf4O98WnZODjGEQLfzEKgek2hGqkNsw3sQQp0YiWZ49hWI162Av8NxCNbcm7UrXgIANMmSZypICTTU7cF7LzyBbZuy80WZ6fThJ5yJfUbsvWOaqas5leUAgAdmW7OC5iuFv9OJjHWaUnT5k4kDJZ6HnIhiLvccg0C30UlJFDMAEFl8N2Lr3s5LQkWKvL/qTAS6X4B4eAOiK/8CafMXqr7xngAAgCaXAbX5poWRKhM5WstkEtv0cf61lcMCIJ+iIoQ6IzT4SYjlfdN2JuMnWP8OBDHAiJCIz0Aoq4ZY2gNCxQD4WgzUHOUgm389mcDTa/8777zDLnsUno9efuiinJoIBCCTeQoNSGbAqaGqTj75ZHYh7d69e5OvCgEM5GP617/+lYUEJNZrMoElU3xqi0JypV68jfYxHwBAnSIwgl68iPGa3BIIyKCXrVGjRuGCCy4AgSGpr39UhgMA2gAAOboD4TljEd85e+/8CwGIlQMT/5by2m2H8uolAIABKmteQWT5E6rfkKxHdKMvtL/qdMtP8Gg0innz5jHFn1xhdu/OTWprdeNWAQBkwUM8H1YornYDAKnWCvQNJMsRsm4gF5h8KZNQlfJqAQCIh4Xkcsstt+StPx8xotF5J7c9afMnzNqO3Ff8Vaex1/nY+ncRWTqR7QWm8Hc6gRFmElGuYrUXXfk0i+7EEhGLCr4EKE4gQPVlEEu6JjiBYqkvrALE8j4IDrgrJ08OBwCMziYvp0sCsoxP//Yili2YhbhkwvIrS6O/+vUROPCoE3V1h2cGOADggVWgCQDIEQYpsugOxNZTaB0550gpFBX5pSpJTSH0MglgLj+55OAJEKm+FIHuF2cooOomq84DACJ8bfZHoOeVEMv7sUsEKeZqvACp5oBMaZkxGhSKL2eitdXrahZCMjVpMePNJpO8c0Am0l1F7sFYAAAgAElEQVTOUg1dZGbb5iPYM1OvlWULqY8cAEjMrJoFQLb9QJYvwf53JF7iUl1sKBIArfPe11m2bLwEADASUJNkgPmIbI0IlcA9Uj5J8af/SPF1OmkFAOrq6kDWOgRE5koEMB577LEsCgn9ncKEVlZW5gz3l6seOwEAUsTffvvtJiFKKarCiSeemORiydY3owCAljkl8JdCtGaLiqClvJInvnMW4K9gSnxkwQRI24hrIL63isZ7W3zXfMQ2/ZMp8742v4ZctwLxhrVMwaczNNDjcvb/sbWvs7JkJSe2HslCayogAIXBJLfO2JZ/AfEoxNJq+DocqRr2mQMAemaU57VCAg31ddi+aQPWrliMDatXYMuGNajfs9swMFDdfxCOOzvx8MmTdglwAEC7rFzLqQUAyGUCzQip5ozPS3hHpmIlI95Kjq9YAQC5fiUaZl2eN2SeUNodJUMmN2HOJSS+YdZleVnrnQYAsr0iavGvTwUA4nsWIzx7HORwbrMsMsUPDZvCLjGpSQt4kE0mkfm3JC47+ZLgA8VQF0o6QQh2hFjaDRT1QKzYR5XVWG2jFpJynauvhdRHDgAkZikfAEA+uuz1LZrwv6WUauqfrSx72es3ISc5FymkZClCfBJHH3009t1337xLu5AAAPrWEkM5+Sg3SZaFA7Qu/N+aNWuYPz2Rd7qh+Csy0goAUH6yJqKXfr1JsTwifgBaV0Q0SUSmuZKdAMCpp57KQAwiv0xNai4OlNdOAIDIX6lf5BahOckS5Oh2Zp0WW/82oksfgSxHEexF96/tiK5+gb3ck6IulFQlvxd05/C12AexTZ8kvhu+cggVfeFrtR9j8aeQvEKgNeL1qxBZfB+LREQcPqEhkxFZ+iCkTZ9CLO8FX/sj4e98qubuKhk5AKBbZLyATRIgfoDarZt1AwMdu1bjhPPHIBDcy11iUxeLqloOAHhgOrUAAP4uZyHY58aso1G7GGYqvcUKAMRrpyfYuaO5SZwotjyF1MmW8vqu5zB3V527HAR2anMAKtfzSvi7npvWVS2ATyoAYDR0o9KomjKfDQAwy8NAFySxxT7wdToR/g7H6PYBLiTlOtfnp5D6yAGAxCzlAgCIhTs86wrQq3YyZVoS5QgPmC0SCylcX331FVNIP/roI1YlhZuj6Az5ktp3XimbbU9m1kvKe3jOmJzhPVPzZ7MIY/HIG9azM0ko7ZFWfXTNy8w9La9rmtZz2QJSRXKHIZNzJfKH1qbtyKcHAFi7di2InZ5ckcykgw8+GETaSIBANiDATgAgMyyqMg4tbdoJAFA/lEgumTwKmbKmdR6efyNj4Geg36BHQXeNyLLHGJFfsOYBRFc/z8z3CfQTWw5HfPfCRJQQWYIQbAtf+98kLDXjYWayT5ZBsTWvQdr2HXNtC/X7M4TSbgjPI4shEb62h7Dzn34zmzgAYFaCvLxdEti4ZiW+++RdbFy9Im/4wBat2uDkC69CRcvWdnWlKOvlAIAHplVVicxC7JY6LFXFtaQzQoMmMXZZSmrKp1ddALQouxRih17lsiVG0rP+nZwrxkkLgFyXeC0Xd70AADGWB3onYqFnpujSh0EX+lwpVz8j829mYYzyuaaob02BxUAO9LkhjWRQrVwhKde5+lpIfSwmAEBtbRTC75k8DtQnLwEApNhElz0CX/uj4Wt3eJpI7QjBapZU8dZbb2X8H8Ss73bSAwBQX7/55hvGIUK+72bT7bffzojxSktL06rSoowTmz6ZzKeWNfqKT41radNuAIBCtlJYxCFDhqTJg8zuYxs/YL729Jovtto/DSzztT2Uvd5Hlj/OXvPJvZLxCG2fxkz0hUBLiBX9QY8NRL5MhJhCSVdQ9BBpy1dpLgJUnkB+Iu61K3EAwC7J8nqNSmDrxnX49uN3sG7FkryKv1J/SVk5Tjh/LNp16mK0yWZZjgMAHph2VQBAJQyaXoVeb35FhFoU7GzhaIwqkWovXpmuDVr6Z7Wya3TuVOcgB1meVwAAevkIL7gZ0ubPzYUCoyuViim1B7Z4QXeRAwDOTo/XAQBSjqQt3zByWXIfSiZZQsPMCxGv/cVygZohVaRXaArzVghJLwBAfZ4xYwYL76dYi5gZR7ZXby3KeDECACTHsWPHsrCIqcBGKohFFjzknx9ZcEsj+Z4AiAH42/2G+eLT6z49rkibPkJ09YuAHGfggL/7RYgufwzxXfP2ugq1GMxAcYmImwMtGajtb3+kJa/8+dYEBwDM7Bhe1koJbN+yEd9PfQ+rlszXpPgrbVe2boujz7gQ7Tt3tbI7RV8XBwA8MMWqSqQgsrBuyVAwGWNqmHHeXvbYLOPNfNFXVT4zLAaKCQDIawGg4rvuqAVAjjnQCwBocovIIIlMXUJGrCJSy8c2fshMHYmLAHLM8G4Uy6oRGvw0iBjMyUTcEJFljyO+/afGC2AjwZPgZxc7f+eTEeh+YRM3BTIBja54hpmKJlib48w/VAi2YT7hFMlDCDSNOx3b8D5ia15FvH418wVNJjHE8me2l/ntoL0e6HEZY2CP1y1nF1J6kfJ1OAbB3tdndafwGgBAptyvv/46/vWvf+Hnn39OhmxUfJ/POOMMRo6WGe1AkaVigv/iiy+yyA3kh0/pV7/6FQuddtZZZ7Ewj7nKr1q1ioWNI9NsirmulKc69t9/f1RXV+O0007DMccck6ZYvPbaazjnnHPyLl9qn0JRUrjJzKQGiCr57XYBiK19A+SKFBxwT1oXo0sfQpRIzFKiIeQcLJGhtTsc0pZ/a3MVEHyMPT3Y5ybd29/rAAANOBaLYf78+Xj//fcZez6tWyMp2/pqzgBALpLCpBuLLMPf+URIZM1GET/K+0Da8V+Qix7kKCPnJX4lFvZyzpWI75yTZvVG3+xAr6tY9Ca3EgcA3JI8b1eRQO22Lfjh0/exfMFsXYp/eYuW2Pfwo1Ez/IC8PCZc0tklwAEAD6wMVQCAQrvlMl2nV5fpZzKfs1xJNwlgjtfn6KrnmVKTT5Fz0wJAk3KcjwNg1iWNZnw5NlOWmPeqc2eQAyCXG4amMbY9DKFBj7NBaCFGJDPFkuGvNVUO2do6O933OUM0WpQNVkSqA8VQl7Z+hfjuBZDr10KWdmtTFqh8lnCWdm9tTUzmWRQTUuAjK54CpNws4wRkBPv9Oc21QUvUBTIxJcUpNPBRNvwm689XnriASnWZM8XYokMDH24yz14CALSaROcK8UUhHold/bPPPsu7fI4//ngWZq1v373hKom0j5TzMWPGJEGHfJUQCPDkk0+iY8eOLFsxAAAUgYRCdvpa78/OJCVlI0nMLZtGcr+ae9FA0RM0WgwYtQQqBgAgU5aktK9YsYKFKSULgW+//RY//fSTpk8iRUCgF30lFSsAQMo9uRF8/fXXDDjJlX7/+9/jueeeQ4cOHfZmYUSWV0Pa+jUjq5Xj9ey1P9jnT4gsvidJqquQ9SlnXHT924hv+w4U7tbX9mD42h6um8NG0yTqyOQFAGD1zzPx5nnj00ZVWdURp05+AG179cDWZSvx9iU3Yue6jTj67htYvk9uncj+rDl+FI6683oESvYSxH3zyGRMe/6NtPo6D6nBKc/ch9LWewkpZ787NVmPknnkRWfikGvSGeez9Y/6MfjkY5JtRBvC+HTCg5j/0Rdp7WarT8f0eTorV/zdnT4OALgrf02tqyqRRAtTORQlw6Y0OUzI7ywy/4Y0durMRtMOKQ0cABSqhsidUi949KqjxbzTTQCA9VEFDEkQIv6lyUtyoUUBsAoAoLWgZiHC5rvnuCaEg4k43kTmFc65jjUDADlqIGIlAgUofBIDsfJYCWRbW5o2mMFMkcV3I7bu7eSLjr/j71jIt9i6txJyaVSylTjOtM/0KEKpVg16iBMFfwsEa+5jPqZavh3J4ftKEex9A7MiSE2FBAAQa/nHH3+MbMRcpPDQCzrxJ2hJmebO9II6evRoza+nRMpHceLpRZ/SrFmzQNYFVI/WdO+99zK/a5/PVxQAQLZxs9fP2WMZSZqWlBreT9ryOSIL74Ac26mlKPOpDg15Oqv1TK4KihEAyDbWSCTCQIAHH3wwr7tApm99MQIAbdq0waRJk3D66afjH//4ByNT3LWLLLGyp8mTJ7OIC6nfHQYAz7k6qewrZMoxMvdf8Syz6vK1/y1CNQ9oWrtuZSIAgMZP68PtRFEXCMRNBVZTleszXnoM3fYdCkWBV5T2uu07kgBAz4P2w/Lv/pM2lFQlO5vyr2ROBQvy5dNan5IvVflX2ti5bkMaaJEKFrg9D3a3v2dnLb6b+i6WLZilK/RfWUULjDjkSAza72D+4m/BJHEAwAIh2l2Fpkt8DiVNnWxNQKDrOWnxqNVcAGi8FOqGTIlJWYjvWYTo8icgbaMXhpQYt1kE4yoAoAXcoPjc3S5AoOfYtN5reX31ogsADZKZ5q55NS8hH43NX3U6/F0TJsr0ik2KrhzbnXf5mwUAUisnIqXoyudyggDkMxka8he7t2Oy/sx9QpY0ZIZMf5JvaLYUnn05pG0/JH8S/JUIUDSHjschsvRhxDa8t9fqIcW1J3OOhFAHZrJPoZ/IciIy/ybQ6ytLKVYl2b4dFEGBzLNJIaN6U0PXkfsBkValJjJhp1eyjRs3OibbzIYkSQK92B1wwAEYPnx41n7QRf6EE05I/kbmzBRCb/DgwSBCMvKTfuaZZ5K/H3jggcxVgFwDsik5I0eOZMRmSvi9qVOnYty4cWkm/VTnbbfdxhR4ynvNNdek9Y3Y5UnBbNu2LRYtWsSUCHqNVdJvfvMbvPzyy+jcuXPRAgD0Ikph0cjdRDVlOcfUz7DUWgX4O5+EYL/bVJtSMngRAIjH46itrcWOHTvYely6dCnWrVuH6dOns7U+YsQIxmuQzU2FgCoKv7d48eKsMip2AID2O1nvnHTSSUyh3759O7N4+Pvf/55zzeRyvUmNaJG0pJQlZhXH+C8sYOnXvJANZiTggyyeli1bZrAG88VoPfv9fvTr1w8UgjE1GkXqK3zqqz+1Sop1rL4BqQCAkqesdSu8c/nNWD9rPpR/ozKKpYACHtC/aclHlgGpoACBEWVtWyXrywYeZOsLtZf56k+WC5S3OaSlc2fgX++8AikW1TzcUGkZU/yHjDwYPn9AczmeMb8EOADggRWiCQBoDEOXVNKkMAu1FNv8SV4zamKZDfa/nSkSSqJQefRSaUdyGwCIrp6C6PJJzD8vZxJDCHQ5E/5u5wEkx5V/QWzTx6q+qF4FALRYiRhdC01kQpejnbMQb1iH+O55CVP/yCbIkc2QY3vYhSzY91bmk56Z1FxMnLYAiK58FvRfdp9mMRHyqfV+LFwTvWpmc7dIdd0hRTw8YzTidXsvYrnGRKGnpO0/QNr6LeK7ZkOObE0DcBQyyybfjgyXk8wIIZnuQEbn3Y1yZH5PL/BKoks7hdLbb7/92OUyX8qmFNHr/tlnn50sRib+99xzDwMSlHTYYYcxxb2qqoq9oFFoNjK5/vzzz5lS9vjjjyf99bOBDNkUC6+TAKbKmXyjw4vuAqQ9GpZEuvuKUkB35IAcliy5OuA1AICiFRCwRGs7VyIl96WXXsKhhx7aJAu5BdDLdy4AgJTjq6++Olmu2CwACLCj/1Jf80kBJlAknxUAyZz2fxqoIkuIrXsTQmk1c3uB4NOwznkWPRJINe/PLKco0ql5cr3iK9YDqXVkvvIrCnvd1h1Jl4N8JvrZTP8z+6i4AuSyKMgENfTIxot5l82fhc/+/iKkmDrnE1f87Z1hDgDYK19LatcKABhpLJvrQHTZYwnGWvIVtji5DQBoMeU3OmSvAgA0Xn2vbNollCmTiAqRItVMPpX+qlPg7/wHkKsDmRCTqT3tg9TX6rReqITC1N5jHTnJD3TedU1CN2XWoJg0Qwg2ia2eGXUik8gtdb8kCRMJIMjjdkHt5wIAMucjmxUDkVZ5Mc2dO5eR62UzwVfI9+jVn0z3KbRXKiiQCR5oHT9ZJZDyQPXnSvRSS0rX22+/DYo5v23btrSsmSH+igUAoG9tmHz461ZoEieFQgsNeiIZjja1EPEKkKKlyYqAviF56srsjNcAAOo/kUyecspejoVsAiZwidbSEUccgfLycgZQkQsAKbG5OC7IEoX84Qk0U1KxAQDZwgfu3LmTWfeQNU6uRLIhUJDkyZOzEsgHAmh5iafeUr5Ogwdk9cNXRqMo4+tmzEv6/lsFAFAbuUCAbDwFzkrYuda2bFiLD158Cg11uUHhQCiE4Qf9FkP3PxT0d57skQAHAOyRq6W12gYA5CCg0+NvrHegbgMA1F+K4xtd/YJ2gjmNg/QyAJAgD7wScsMajaNtzCaIeS/lmTKxa23l4kTQNxhjuemFMrbhA2ZST0qPHCOCvXRzZ3+H4+DvfmETAECrBUCTNUss6ZVDILbal8WUJhcVsgpQUnO0ACAmdIrnftNN6kzwBAI88cQTSXeC++67D7fccouhBUDK1G9/+1tWlqwE1qxZwxQsUux//PFH1RjtxQoAMJK0LV9qA5LJ9L/X1fB3OTPrHDAegZkXI75nicY5aiQSzEJqmVmBFwGATZs24eKLL2b+61ambOH8mgMAQDL84osvmFtAPisAAhifffZZULhGntyTQKpbAL2wVw3bJ2mKn88FINvLfv32Ws0uAKnt5gMetEgmtd1sBIRa6vBint212/HuXx/Hrh3pQHjqWIIlpQgEgmjVrgNCJaVoX9UNJWXl6FDVHaXlFSivbMU5ACyYfA4AWCBEu6tQBQBYyBlJt0Lra3togi0802xNI6Ffk3EzpWQopB3pBCyp+QoBANBLSpXsv0BmxEJO9wEvAwA0RjInjyy6g5nja0kU5k5sNQLSpk9yZs8mE12KgZaO5OC/0FLUjjy0viKL7k5zo1HWfRMOgEArxr/hbzcqCwdAgMVSD3QbjUzLALHV/6Fk0JOQo7VZXX1yAgBEEdDIASDvXpgADqI7kmLIJAS1Qz521kkgAClFZB5NF/p8iXz8iSOACKeyvbpr7afiKrB582YGPrzwwgtai7J8xQgAaCEI3Suk7Kb/mUJUPQczC4hBBHqOY9Yw+ZIXAQAaD/FynHfeeWmcFLoWXkZm2g9TpkxBTU1N2i/NBQDYs2cPxo4dCwr/mS9lIwQ0I3deNr8EUl/NFXN6xfQ+m29/ttqUF/YNsxc0iSaQmj/VHN8KskCqOxMoUJR9f2lJ0hqhOUUCiEbC+ODFSdi4RptlWK7VQS485CJAAEGrdh1RUlqGfUYciKrq3nxLaZQABwA0CsrNbGoXH3oBJDNjactXqiR8yjioTLDm/gRRTZakh62cFSe/+erLgMh2EDFOrlQIAAD1Ta+ySzHa/R2Ph7RjWtpLa+o4vQ4A0FjIP59AALIIyO0CIjAzXSLakjb/K+98Z5MJU5AX/AnSth+1vQ7m23y+UgS6nodA9eWOblF6bW+YdQnk+lXJdhXFmnz/Iwv+DGnbd4nfiMyv2/kI9LyKxYvW6hNNMaVDQ59jjOZaY7wrnckHAOQUlAuhFO2ctN27d2PJkiWYN28eiwxAgMDChenhUBV/52wh+D744ANQCDAtiUgK77jjDgYkpCbyxT722GNB0QsGDRrEiNkopFhqKjYAQFN4zBQBpEa7yCtrA8A0gZShgQ9BrByWs2qvAgBkbfLee+8x4kkiAjSTMi1iUutqLgAAjZkY6IlHZP36vdZUmXJNBQ7NyJyX1S6BbOH4Ul/NMzkAqobsgy/ufZI1kGlen6nYk4K+Y/W6pMl/KleA1jCA2fJltpv64p868sxwgdql4t2c/3xtMlYsnGP5AAb8aiRGnbSXt8fyBoqsQg4AeGBC1QGAASgZ/jp7zSNT5Lz+wYIPvtYHItj35iah7jJFEdvwPqLLHs0bQpDpN8H2CPQazxTk6NKHPQEAUL+1Kbvkk14Bf9fzQAzp4TljihoAYGuAiI3Wv8tY/uP1q4F4Q2JpiCUQy3rC3+UMUMg7shxRm++cUQBkCdGVkxFb+wbkWK2BXSgy03dS/MmSxY2k9ZWTIgKEBj+VDE3GiCiJPFCqz9ltobQbQv/P3nlASVFsffzCJsICy5LBJSM5C0iSpCCCJAEzgtmnmH3m+MzPZ1b8EFAwSxTJCiKKCCg5KTktOcMCG7/zK5h1dnZmZ3q6e6Znt+45HGC3u7rqVnV13f+993/rvSyFSzZR16gqALu/9BrlA+AAAOheZs03AFDoXBRLrmodgYdMB6trjGwY8GHLL1q0aLDNBH0fufh33323Iu1ziSsf+M8//5Qrr7wyx8GflACMen8EgrQFAzuEgfPnA8KeE9isR40aJZS2Qggt5vlEHbiLVQBA0Iop4DdGKgDgmrbVq1cLKSzwSxgVACpy36lOUarUP/XP3dspSABAIGNFN0b2BqNzoq83rgFfJIDGW9J3hEIDv82eIssXzrP8UUm16kmfIXeJFOKMo8WfBjQA4E9DDvh9QADAeeIuaqXDWp95bMU5w4rUACks1AYvXKK+RCcNFcqlBSp4azHUiAjISj38Twm2wkWEUmTRZbtKTLU7ssvd+DMInRIBkD1+DNHdX0jG3qk5jd1C0VIoNlGiEi+RmKo3nzOwVJ58AQAAAl0ckAdCzoVh6kP8lgHMSJH0A3NU9ErW6W3nqgFknMld6o/5iCqmSAELl2wu0ZX6qZrf4ZaMQz9L2o7RkpWyOWfuf+E4ZfBHl++R4/1w9Ve9p9tGSOaxZZKVTv3pTJAmBaZ5vccFmOyZcO495PqoYhJVoqHE1HpEMg7MOkfceb7UWlRiO4lrPEIRJ6ZueTu7gsU5MGuIpO+bpvgKuL5QTCmJKtdDYmveb6hsFeXGMHp79Oghs2fPVuz427ZtkxtuuEFc7PZ//PGHMvr5OZ4zSuEhDRo0UNe7PO+u68uWLZurTa7v0KGDeg7XU1LPU7wZ1xg37733nvTs2VPlCy5ZskTuv/9+Wbx4cfbtGOi33HKL1zKAEPwBVjAewg0Z4yOPPJIjimDIkCHqGeRk4zkESHBJx44dFQBAaSt+T91x2vPMMfYEAMgxvvPOO3MMEdDg2muvVWXfMNQCASXC/W5EyvMjHQBAz0QDUKaTNc56WrlypZCSAvmkuzRv3lxVrLjooouEChaUuIQgUIvWQCRrQAMAkTV7f61cKvOmfCmZGdgn1kli+UrS/+Z7FV+AFv8a0ACAfx3pK7QG8rUGFGiT/I0UwmiNK6+M0ELFqkvh4nWkUNGqysj0Vc/Ys4ycp6L8AgD5WrPhH5w3ACC2wRuGQEBfoyDcnbJ3LVq0UHW0p0+frgzgwYMHy7fffqtuq1mzpvz3v/8VWPYBA/g3XnXKcL388su5ruce9za//PJLee2115TxDIiQVwQBIfs33nhjniRe7mMh7Jn8/erVq6sfUz1g2LBhOQCCvGbQPWc60Pxhb+15AgA//PCDdO/+T1lW93t8gSDzp34tG1cvU4ZgbFwR6X/LfVIqsWzYF+DRXclSLKGUxMY790CWHwCAsE+07oDWQBg1oAGAMCo/2EdnZcmJY0dk99aNsmPTBtm7c6tAEMg3LFgpFl9CBtz6gCO+fcGOIZT3aQAglNouYM86cuSIOuBv2LBB5eLu3btXOCjjxfImhAWXLFlSefjw3tWtW1fwWGBERIJAQIaBwnjJO2aclBfC45eWlpZjCHgkGW98fLzgaWSckC9dcsklOesMh2Dg/qI2CDGPrf+6QBDnLoHU5y4UV0niGr+nwAQ7BQ8rZeAwHvGEwcTO3+RmU/6Ktci/AxW8YsxNVNS5us7MF/PEWuRv5g7yONZouXLlctSUDvQZobjObgCAMWDwU1f80UcfVcY63kcEUAAjGY87nm9Kl/F+PPXUUyrkGAIzz+vLly8vMTExPtvMKwqA94/nAEzkxeRN34g4GDFihLRtmzMaCtb+u+66K3sMvuYIzylVBNzL//kjZYNh/NJLL1VpAO7Cfbz3LsFzi+7I7/aUli1bytdffy21a9cOevkAdBA2zp7MH3RFegThz55C5ANRGaz5evXqKb2hs0BY0DPTM2TX8tVS9aKmOUIy4WFgvQDqAML4Etd1RF0QaZKXqAoBJ9bgCheJjpeibX8MWD8aAAhYVWG7kHPDqlWrZMeOHULkEX+TdsPezreV7+yZM+dT1QLoZVxcnFrTsbGx6mrWOXs9+3lCQoIUK1ZMkpKS1P+rVKmi9iQtWgORoAHOPcuWLVORauzvfE/gw+Ed8Sasd6LKqlatqvZ3vtkuUDzU483MzJRjhw/Izk1/yfaNa+VA8k5VLjBQUCAmNlZ6XnOrJNWuF+quR+TzNAAQkdPmzE7zgSZMFgOYDzREOtS8zotQJ6+RJCYmKjCgQoUK6g+bEwdoz0N7uLSxceNGZdDg2YSEiXECcmD4eztM59VPDh8YkhhAhGgSNszhmDxiu0M007a8fS58XHwjr0QCxCTdJNHlr1CEj5TzU6kmfmp8Fy7VTIo0G2vJFG3dulUBKytWrFCHP3SNnl0GDB84DH8jhn6wHcMoAqziIMnHkzkqUqSIAg0wjqgZTZh7s2bNTBlrwfbPdZ+dAIDLQHMZ/C5vfV4AAHW2OaCQF08kAIau+/UY3wADrp9B3Ec0AWHxiItx35deOCiw/9AXiP9ohz0IAVTkcIMhDjEf8+dNMDAmTpyoIhq430Ww5gIk+/btq/gCvL2X6ASWcO7l3+xh3bp1kwEDBqh7AKoI5XdPQ6B04QMPPJADRNq5c6e8/fbb2e3QT57PHki+d6CgKAYSfUEXrsMg+mePYpxGhf2JMbFH0QeiP7p06aL6hhHlLqcOHJasrEyJL58zEsEOAMDoONyvZx0+99xzZpqw7F72DtYG4GJBEwwV9nfeOaJ9+J6yt2P8A1Cxv7NmfTkQrNQX+zpnDhdIz17B/s7/Wf/ME/s7xJ6kU2jRGgiXBgCQf/rpJ/Xu8A6xv/PN42+jwmhKEAwAACAASURBVLpmfbP2AQHY1wHdWed2n0N99TUjPU0O798rOzdvkO0b18nBvcmSesY7fxLfoK79rhPIALX414AGAPzryLYrCPX8/fff/Xqr7OoAHh3yVkG7gxUO24yDTQhDGA8snji7BMMKbzkHeHJ7Az0IW9UfDvDTpk1TjOJEN3iyilv1HNrBmGSOOnXqpOqM8zeHEKsFY/7sX8+JZJyytmk39nujDYMEL126VBn75I1zIOTP5s2b1WEwEgRk3QXmgK7zQcVzzMeU34VCrAAA8BjPmDEj14ECbznh6wiGIQYuhwcz4qtNQB3eB4xNcpftEAwvSoDhGQy1YKhz2MIzblaHeETZjzH8ASgBKn15f6wYJ9EIAAEAK+xTLo6Gw9t2SYnyZSSmWE7CR0/giAPm6NGjVeSGC+jhZy6AiAiALVu2yDPPPJPdXV9AEHsEnAyIK3onrzFyqIWnAeDQKcJ3DaPSiEfbW9/ZJ6kQwLpyorCv4Knkb9f+juMA8CsShG8x55FatWpJjRo11P4OQOfiWYiEMdBHQJUJEyaob2u4BODWFYFBGpcdHCc4DUg949vrCVbaPW6+X4BHRDJ5ltkM5tlwe8yaNUvmzJmjDH/OpXYJYH3Dhg1VRRwcUqz3cAulBA/u2S2b162Q5G2b5OihA8LPkObtu0q7Hv3C3cWIeL4GAMI0TXzcOcwCAIRLOOjOnDkzzzBMX33DOMMzN2XKFOVZCoc0btxYbaiDBg2yHQjggEIeM+G3bLgc2EMpeCDwJN5+++0KCLCSRZ068CqE9tQ5gjarJODyXucfSJg+Br8rqoJ/R8phMFCdAbYR7s0c8qdJkyZhQ9YD7fO9996bbVQFeo9d12EcYdjacYAj8oAIhXAJYxozZowMHTo0qC7w/sCDMH78ePntt99C4il17yjh1KREQIzYu3dv5UXyJu6h/RhNpES40kfYYxH3lBIXAEAUAySQH374oQKaPatJYES8+OKLOYCCoBSZj24i3cazNGW4hsf8YPAD8vEHIwYHQqDhveHqt9Hn8g5AAOoiWSSyz8nCOY5zlJ2Om0DHj7HJ999MipOvZwH03XbbbYF2xZbreD4RYsEKEbacQX/88cewgJZEvbA3k/aHc8pJcuZ0iuzbtU3S01KlVgPfZV+d1Odw90UDAGGaAScAABzY5s2bZwgA4PD20UcfqYMY4UZOEDyq5HFed911lneHQzUfSHKVCUEPt+CxYvPFKMPbYJUhRDm+1C1v5V1C0sjgC8dJbM0HJLrKtXnehaefw/zUqVOV4UIUCSGfBUHweBAaDss8B8ZA8qrDoRcnAQB4ITBy7ZB//etfihcgnIL3+p577jHUBfI7ORhiEAMohyIFJq8OsidhBLEnQ2ZIOLW7uKcA8HMXAODav0kLYSx4gzlsugMAHOIx8hFPAIB0oDfeeEMDAG7KRldPPvmkofVk9cV8QwlRxnAhMsVOb6XVfTfbHml8AIsAl0SDwSXjNOF8w3vmBLngggsUAGBHDvonn3yiHCjhBDoAR9nDjHJKAH7CmfL999+rfP5wCwAN30vAaqeeW8Kto0h4vgYAwjRLkQYAsOngHePQFS6Pf15TRTgemxH5sVaEV3OI5jDN4YlDi9OEiADGSricVSHLqqRf8re5S/AZHXxUUVX6LiZpWJ53kuP58ccfK0QcEKAgS+vWreXf//63CqN3EVM5RR8aAAjdTBgBAPCcQuaHoU04KGCakwRjB04HDHj4F1ziDQAYO3asAl9cKQCAm6+++qo89thj2QCAvxQADQDknv1wAgCccTD6idggYrAgC0SC8HwABsAf4yTRAEDoZsMoAHDw4EGVCsX+6I/YNnSj+OdJpHzRP6fwcoVDB5H8TA0AhGn2IgkAIAeb0KUFCxaESVuBP9a99nbgd+W8knzZd955RxnYRsn8gn1msPeB3EMixgHDCknfO0XStn0oWWfJKTNajqWwFC5eU2Jq3CtRZTr57A4efrz9hKcWdMPfU0ldu3ZVpfLII7UqusPsutAAgFkNBn5/oAAAgCx58xy+8LA6WeAHoGJCXoz//vpPGLsrBcDFMeB5jwYAnAEAAJ4T4g94w5xp+UcDeLY5V/Tr188WPp9gdK0BgGC0Ftw9gQIAgLlEdQHuughxg3ui/XeR4kJJXyr7hFJOnTgm+3Ztl/JVqkp8iVI5Ks2Esh+R/CwNAIRp9iIFAIBNGwMgGMboMKlWMeiTohAMOy9kUMOHD1fcBpEiMJvjSYcTwSrJODRfMvbPkcyT6yQr9YBkZablTg8oHCeFoopKoSKVpXCJJhJdqZ8Ujq+fZxfwBOHpnj9/vlVdzXftwO/Ah/+hhx4yRdBplWI0AGCVJv23EwgAAC8G5G5UKoiU/GlIIglhHThwoH8leLlCAwBBqU2lS4QyBYDwfoBdwq3DGWodnLZCcxfALu/B66+/bkuou9FRaADAqMaCvz4QAODs2bMq+gmjOtRcU8GOjHRGziwA0mbSXI4c2Cfrli2SY4fOpReXKlNOGrRoK6XL5eaT2blpg8z8epSkpaZKXNFi0qhVB2nVuYdEReuSnYHOowYAAtWUxdc5HQAAxYcxldz3SPyQw8pL2BQRAYEKjObkiMFKHGkCDwIpGniOnSis9zfffFMRUpllt3bi+OzoE5UuSI+wKroj2D5qACBYzRm/zx8AwB41bNgwR6Zh+RstqUqAAKQtucuxwwdl+ucfqXrueL4wkLr1u85wLWcdAZB7BkIFAABEweNy//33K0Z/Lf41QB41+eCQwYZTNAAQOu37AwBIi4QDhVz/SBScFkS4GOU4OHs6ReZP/Uax+nuC2nwPGrZqLx0u75/DuN+9daNM/3KkpJ09x/6PVK5eWy6/epgULR76Sj6ROF8aAAjTrDkZAMDbj4cpnIzYVkwLDOuUi/LnGWfDYawPP/ywkHMVqULNebyCoS6N6E9flN+B6IsDotPylP31Pdy/p/wOedFmwqfNjkEDAGY1GPj9eQEARCUxF5FcGQPuEkotUjLQatEAQHgAAICbF154QfEDFRQCV6vWLu8DKXy33HJL2FK+NABg1Wz6bycvAIDqUhDrOZFzyv/I/rniiSeekJdeeingWzLS02T2t5/K1g2rfd4DCNDk4k4KBJBChdR1AMeTRr0lKSdP5LivRr3G0mPwUB0JEMAMaAAgACV5XoIRQ41dX8YMOeQY+HnV+3QqAEBONiHwkydPDkIzzruFUouAADDwehOiG8hPJUwyP3imYd0mbcNXnmyoZ4iPGh7LJUuWhPrR+eZ5derUUURal156aVjGpAGA0KndGwAAQElINaAs351Il6SkJAUGAlhaKRoACD0AkJKSoqpW8I0FCNBiXANU9iHcm3NXOHhfNABgfM6CvcMXAEBkF06SVatWBdu0Y+4jhZHvGKBWILL817my6IepftPZYmJjpec1t2ZHhvkCAEhB6HjFVdKodeDRv4H0Mz9eU+ABAAiUyEmm5JBLMOw3btwo27dvD3rOQcSffvppn/c7EQCAnRnWZkr25CfBsw+xmqeQX0XOEr/LL4cXNj9QZLwx0dHRYZ1GGMqvueYaAQTQYk4D1Nz97LPPguK1MPdkUV5nPuhOkIJWBpBv0fvvvy94VfKTd7Vdu3aqnKOVjOgaAAgtAAARJYd8os7CXXrSCXuTmT4UK1ZMveeA5aEWDQCETuPeAIAffvhBgWiQbecXoZzjV199JR06dMhzSGdOp8h3n7wnB/cGVgXqgpoXSu8b7pSo6GifEQA8EGLAfkOHS4xHCdr8ol+rxlHgAQAODZRncZUfskqxkQQAUMKD0n7kHuVHcja84eSeute6hWiFMCWQ9/x2eOEwAQkiTMPhEvJA0bf2/Fs3A926dZMJEyZYUubSSK80AGBEW+audY8AYF/66KOPFECNpzU/CZ5OxkWOulVApQYAQgcAAJjjLIBnJxI5gpz4LlWsWFHt76FO99IAQOhWgycAgPGP5x+HY36Tnj17Ko4LX9G3jHfvzq0y7bOP5OyZ0wENPzauiAIAKlWrKSePHZFJo9+RE0cP57rXM1ogoMYL4EUaALAJAMALS24X9em9iVMiAObMmaMMiueeey6imO+NvquAHBxWCKd2HRQZc37NSaeu/IwZM8KSCnD48GFVNnLSpElGp0lfn4cGYNq98847VcqKGaZdo0rWAIBRjQV/PdU8KKfEvkTEB9+R/Gb8u7RD/vP06dP9eokC1aYGAEIDAJCSApkr4DlAuhbrNEBFH7g+AANCJRoACJWmRYYOHarSuZDff/9d/Z/I2/wq2ECkrvkSdyb/QHXQ8pLucvGlvcVf9ECrLj2ldZeegTZbIK/TAIBNAADedMKwyYdxMgCAF3zu3Lkya9asfP8CPProowICC7/BM888k2+NfyYSDxulZB555JGQ5hVyCCetguoRWqzXQGJiovIKDxo0yPrGfbSoAYCQqVp5TG666SZlGMOWf+JEToKj0PUkNE+69tprVQlT8qBdwoF49OjRiuwQkBYhmoi97Prrr1fGJ/XliXKCvBXm7L59+0qLFi3kjTfeUHu7lnMasKMKAKG9AJFwHWmxVgN8t+EjogKTVZEx/nqoAQB/GrLu9y4AYM2aNeosunz5cusad2BLTZs2VZxUDRo08Nq7YAAASgL2v/leiYqKlulffix7tm/2yh9QuXot6TPkbpUuoMW7BjQAUIABAJYEXsX8FgLv62UnFYByeb/88ku+Nv5d469Vq5YCd6pVqxay/e+bb75RH7ZIqV8bMsVY+CBKW2IgUlYtFKIBgFBo+dwzMG7xAt5www1CTfX8LvHx8arkVefOnbOHCgCA4Q9/yJ9//qnIWa+77jp1kKTMKelqXbt2lXnz5ql7qHoCMKAjAHKvFqsBAOamV69esnnz5vy+NMM2Pngx2N+J4guFaAAgFFo+9wxAXfY2uB4WLFgQugeH8UmUBXzssccMAQAAYSVLl1U5/If375HMjIzs+6NjYqTH4GFSvW4j9bMjB/fJ7G8+kUP7knM8o0RCogy45T6JL1U6jKN39qM1AFDAAQBnL0/dO7MaIKeYHLNQsAtTQYKDekH5sJmdm2Dvp8YuhFG33357sE0Yuk8DAIbUZepiqniQQvPHH3+YaieSbibNAc+9K1oOIxOP/8qVKxW7PAIgQlQdxLoQz82ePVtgzgYEAAwgb1oDAPYCADgK2AuoSKLFXg2w1t955x2JCwGJmQYA7J1L99YBOitUqCA4SgqKXHzxxSpay1t56qMH98uk0W/L6VMns9XBWbVNt97SsuOlquTftr/WyA8Txknq2TPZ19Ru2Fx6XP0PYSbXzP72E0l3q0QCeNDrutulSo06BUXVhsepAQAvAAAeU3LF3fNsqQjgnqsDaydMly4hpMd1WOFnkZACYHi16BsiTgMXXXSRzJw501K2bW9KwONPNYX8nlrhlAWAJxQjqFy5crZ3SQMAtqu4QD8AjycVAagMgLhSAEgl8pVC501hGgCwFwCAL4jUIx36b//rWrp0aZWq2KlTJ9sfpgEA21VcoB+AHQUXwP33359LD2dSTsnkMe8qL79LisWXkAG3PiClEsue+1FWlsz77itZv+z37GtKlCot/W6+V0qWLqN+5o0PACCha7/rpF7zNgVa/3kNvsADABguhKeQr+8Sb8Y7oZnuuYV4H9zZWkG48FLk1Yb7RDiBBFC/FflfA+QRAgDYXUOeQ/sVV1whW7Zsyf9KdcAIY2NjZeTIkSpf3G7RAIDdGtbtw1fy0EMPmcp71gCAfQAAZH+kZEBQpyU0GsDJRGSM3VEAGgAIzXwW5KfA0TJmzBiBw8hTCN/ftPYfLoRcAICICu//7tP3syMFMO7b9+gnTdt1yW5u+hcjVbSAu7Tr0U+at+9akFWf59gLPACAdjyNe/J0KBvnnmPrec3XX3+do6ycJwAAkzMhXJRk8yYaANDvZKg0QNgs4JWdpEJ4/ynrpSV0GiBcHM+pr0ojVvVEAwBWaVK340sDl1xyifBNrVSpUvYlf8yfJZlZmbJ1/WqpVqeBnDp5XO1hp1NOSfK2TepnKSdPyJVD7lL3aADAPgCAtC72G836H7p3mChUABdfBGpW9UQDAFZpUrfjSwPly5cX1pm3iJa/V/0hcyd9ns3L5bWEX1aWzBk/VjauWZb9iPJVqkq/ocMVTwDy68xJsnLR/BxdaNq2s3ToOUBPjA8NaADACwDQo0cPlbMCaZxLPAEAwv0hHnKJJwDgrQ33OdAAgH4nQ6WBVq1aycSJEyUpKcmWR5KzTGioi5TLlofoRnNpgPKdpAHYTRalAQC9+OzWAGS0hJiTzx+saADAHgCAsn9PPfWUKvunJbQagMOHSAA7RQMAdmpXt+3SAJWhvDmJvIXv12nUQroPuklxALhkz/YtMu3zj7K5AEgtIMS/brPWKk1g2uf/J9s3rsuhcIgCe10fGq6kSJxpDQAECQBQUx62cw0AROKyL1h95nCNoditWzdbBg74xSHl6NGjtrRvZaONGzcWvI2UDKtRo4YqP1aqVKlcjzh16pQcOnRIVq9erUpkzp8/X9LcCGas7JOZtjiUP/7442aa8HuvBgD8qkhfYIEG3n33XRk+fHjQLWkAwB4AYO3atQrgXb9+fdBzE6obK1asqCIVmjVrJk2aNFHh8zhy3Pmc6AuRDEeOHFHVDACu+T4ePHgwVN0M+Dn9+/cXyi7amQagAYCAp0NfaEIDELsS5eVNVBTA5C+y2f4LR0VJh8sHSOM2HbMvz0hPl1nfjMkR5l+2YhW59KobZd2fv8mapQtzVAvgxqq162dHiJnoer69VQMAXgAAyIgoOeQqnwb7LWHUlLNwCWkCHFjwwmEsPPDAA6qesUt0BEC+fWcicmCwxlMNwA6BxXvEiBF2NG26TXLO4Ca48sorVQlICMcoPeYrNcfbA6nFvm3bNhVuzzt/4MAB0/2yqgHADMJEIY2ySzQAYJdmdbvuGqC2PKl3nsZaoFrSAEBuTVlRBpCzkHu0Y6DzEYrrALe7dOki/fr1U+UzK1eurFI3jZRIJRpz3759qnoNHvelS5eGousBPYMzKAC7O99UQDcauEgDAAaUpS8NWgM4XeCjIh0gl2Rlya+zJsuq338WIo4QQIBa9ZtKs/ZdJa5oMclIT1NG/pqlv0pWZmZA/dAAQN5q0gCAiCIAfPDBB3No6rPPPlMfPcgmQL6p27l48eIc19StW1eBBBgEy5f/Q2LBRRoACOj91BeFSAN33XWXLeWb8KJcdtllql63k4QDICUJKZVHDqUVefKZmZlqnEQ7LFmyxBHDJXph7ty50rJlS9v6owEA21SrG3bTAPmhn376qVSvXt2rXha8OVJOHToXZVQ0oaQUL1dGjifvlXZ3DZGipUtpDgAvWrMCAODb8dFHHzlqrQISccYC1MZhYxUAumfPHhWmjKcyPT3dEWO2Ow1AAwCOmOZ83wmic4icJkLHm3C++m32lBwggFml6BQADQD4XUPU5ITh1l0wIAiZ5jBCORbKABqRXr16CSCCrw+T5gAwok19rVkNkFvL5uteutJsm9zPQYkDopPC/wntf+GFFxQAEKw3MS/dAAj26dNHNm3aZIUKTbdB9AXeU7tEAwB2aVa3664BSv7hIQq29JmOAMi9nswCAOvWrZNrr71WVq1a5ZjFyjp59NFHFRDrztNkVQdJD+DbMWnSJKuaNNUOfYFzCmeUHaIBADu0qtv0pgGqvfDuepPTp07K7z98LxvX/ClpqamWKJAKAFQC0OJdAzoCQER+//13hUoR6muVEBZN7UtfnkcNAFilad1OIBrgoMThGkJAK4XarlS7cIoQkUO6Q+/evW3tEh4x8pWd4CUaOnSoCp02ktZgRDkaADCiLX2tGQ2MGzdOSK8LRjQAYD0AgHOESEjSIJ0glD8F3DVbMtLfWCjzjOG9c+dOf5fa/vumTZsqoL1evXq2PEsDALaoVTfqRQO33HKLjBo1Ktdv9u/eoQj+AAGskuiYGOkxeJgQBaBFAwA+1wCePCIAAgljdoXa+rvWs0qA58M1AKBfyVBrYMKECXLVVVdZ9lgOhUS6QKDkBCEcnrrJlOC0W/bv3y89e/aUZcv+KUtj9zN9tc8BccaMGSr/1Q7RAIAdWtVtetMA5UQffvjhoJSjAYDcajMbAYCx/eyzzwY1H1bfhAecvR2wMyYmxurmc7RHODJRVe68TrY+MI/GAXb5dvO9sUM0AGCHVnWb3jTAeXHatGm5fnX04H6ZNPptSwGAKjXqyJU33ilR0fbuFZE80zoCQESR+BFORv6hP6EcYK1ateSOO+7wGTEAc+v//d//Sbly5Xw2F6kAAKQ7pDVArkYoHnWZ+Vi6WNMpCeci8fCny0j5PeOEuATyONh4OYgwXsZKDrwT2eG96dbqUPGVK1fKgAEDZMuWLY6Yyttuu03lqtoR9u85QNY4UT685+Fe7xwQYbKGBMsO0QCAHVq1rk1v+xN7EgYx+xPpOU6IVAlkxI888oi8/vrruS6lVNSPE8fJoX3JEhMbJ1FRMZKZmSFnT6dIt/7XS1LtemofJsT0mWeeCeRRBeKa5557LmgDniooGNyQjDpBIBHDeKhUqVJIusN5kL3PysjQYDsOTxXRdnaIBgDs0Kp1bQJ2QV5csmRJdebmDI7zhf2dtck5FHsiEuTiiy+WX375RdkN7pJy8rhMHv2uHD2035JhxJdMUOz/ieVDs1dY0ukwNKIBgPNK//nnn+Wmm27KM9e/fv36KhSrTp066pDCx9VTSCUgBJlr8pJIAwAwfIl+IB+Qch6e4AZG0F9//aXyzOE+2L17dxiWs3WPxMiHtATUnZDUDh065Nq02Hg5HI0ZM0aRwjkdCLC6ZBxjvuGGGyQ5OVkBI4wfQ4OPU6pFOVyBzmjNmjVVuaTWrVsHeovp6yZOnKjCREM9Vs+Os1anTp1qW9qDBgBMLxXLG2DOASUvvfRSZaR52594KPswuczjx49X7OZOPyjefPPNMnr06KD1BWM9YD77USBeYg7RTiv/Rt8B2D0PyUaVAjkx6VkQoQYjMOPj6KAMKuA3ezt7HYC/a58Ppt1g7iGV0sxYgnkm5xmqx2zcuDGY2y29h6gYomPsEA0A2KFV823yzpGyyf7OOvRW2QJHFKmdpOr88MMPcuzYMfMPtrEFKjEtXLhQgRnukpZ6Vr779APZt2ub6acnlqso3QcPlTIV7ImINN1BBzWgAYDzk4EBy0sEqyyGnafw8uFdxADm8MVHkKoA33//vUodIPyWcmP8oba4P4kkAADPIqDGRRdd5G9Y6vd4nTA2P/zwQ0lJSQnoHiddxMZLjiF/AiknxNrhgI33aseOHU4aSo6+QL6Ch8xqYS0fP35cAQFEA0AcRX1lSuft2rVLTp48qZBqgAGXt5z3hz/8n7/NyhNPPCHPP/+86UOzkX4wPsrwOSFPdOTIkUIEhB2iAQA7tBp8m+xJlJ1lf/I8SOXV6h9//KGq3eCBcapArkm5zVDKSy+9JE899VQoH+nzWUTXUVHIVYLYCZ2CFA+gZO/evcpBsnbtWrW/b926VX3viDBhfwcccO3v/O3a7/m32SgpSGwxVO0g/ctLxxhe3kKWQz0vOCHgx7BDNABgh1aDbxP7glRN0hmN7AMAduxj3nLsg++NtXcmJSUpAIC/PWX2N5/IprU5q6kF+nR0llC2vDRv303qNmsdkijQQPvm5Os0AOAxO6C+kPfh3QMIAInv27ev3HfffdKkSRPLmFgjAQAg1Ojpp59Wmwr/NirTp09X6CUHh0iRzp07K6CHEo9GBUMQjzAEQk4UIlwCSXMx23d3I9+9LbxGINYusIB3DdCAAy9eONj1OWwCGrmDBbSR1wGSSA3AO4zxUAp955kchsMtjz32mLzyyiu2dEMDALaoNahG+QbhIQ8UjPV8CN8dQADSgZwolBSdM2dOSLv2+OOP2wKMBjMIAADKejZv3jyY20N2j8uod9+XAXIBCtjfcQKQIsYZCuCJM8Dff/+tPJSsQXewwN/+TiQHIA0Ae6hl8ODBCtwPt1AZ46effrLs/Ok+Hg0AhHt2/3l+QkKCKkvOWS3Yqg84A0gX4V10mnBWA4CuXbt2rq5RAnD5wnl5drlwVJQULVZcEspWkLIVq0i5yklS4YJqUqJUaZ3rH8RkawAgCKVZcYvTAQAI1Qg5M+tVJCwJlnKMJacL4f5snmZK5XHgIUXixx9/dNxwASe++OILR/ULUMAVUuqKCOBQCRAAWMBHjNrMRBVwiKQcFV4niDu5BhkyZIi8/fbbAUVrWDl4+sfBzB8hqJXP9NUW0R2QdZEjaLVoAMBqjQbXHl5QjH9K0/qTzJQtkrFvukhmqkRV6C2F4/8BNHm/MKYAup0mhLx+8skn0rBhw5B1TQMA9qmaPR0w15Uy4AIOSBcD6OUP0QPsoS7QgMgC9neABK4HDCG1kBTMUAsRoUQyhlv4zpBa6c1zarZvGgAwq0Fr7qd8MWvt8ssvN90gqcqci5yWlopDFd6kgQMH5hrjuj8XyU/ffaV+DnFfYrkKKocfA7/CBdWlZGJZKVK0mGnd6Ab+0YAGAMK0GpwMAGBEECrOwd8KIXcPr5MVod5W9MdbGzCpE3pqJOTKV18wUgETnAZ64M1g8wVljkTBa4TR7yKd5B1yEaAFE6FiVgeEvuKxxMMVbgHcAbCzoxKABgDCPbsi7dq1U+Cdp/GflXZY0nd/JZKZLjE171MdzTy+Qs6ue1Syzp6LvCpU5AKJa/SuFC5eK3sggGmUynQCeOWuXXhm3nzzzZBG82gAIPzrmx64iM3425V2wL5O2L8dwKa/UfOdwZP63nvv+bvU9t9zPiFqp23btpY/SwMAlqvUcIN8t6k4QQqxFYLjhBQxp0V6QWZIpKK3Sk07N22QBdMnSLP2XaR+i7amw/ghjj1++KAc3LdbqtaqJ/GlSluh2nzVRlc8BgAAIABJREFUhgYAfEwniDWhvSDRhCbD/A9C16BBA6EWrVlxMgBASUTIlIINQfLUDYYw9T8hE3KiQDAEuu4NlQy2vyC5HB6chMDiQeQwwxrWYk4DK1asUKRU5GU6AdjiYIiByB5ltWgAwGqNGmsPThL2Y/KRPSXr9HY5+/cLEl2ms0RfcKP6dfruLyRt24cSXbG/SGxZSd/5ifpdTNWc5TGJJmBuncTTAqcBQCypWGYl7cxZmf/6CGlxQ38pVjpBoosWkZgicbmadToAcHbNfZJxaL7qd+H4elKk5TdmVRPU/ZmnNkvquockuvIgia5yfVBtRMpNlHnFeCKyDKA33AIAAhcB33CrRQMAVmvUeHtULoHDyErBMQFJM6mWThKcUF6JSeGDysoK2vCHSPDXGZNk+8a1cjrllGRmZGQPu0vfa6VBS+vBMyfpNZi+aADAQ2sgz+T/U//W24uDhxg+ABZwIGR/vibFqQAABgRGDazSVgq1e4cPH26aDMjKPrnaIlQKg93MfHr2i1QAGLrJb3eKED4II3gw+cML3hwpO5askKtGvCJFS5fyOSQO3bOfOcdW3OOFR7weuJ2iD6P9gOAQxt3Zs2crRnVId8ySWxntg6/r8RAxt1RDsFo0AGC1Ro21B6s90R0Ald4kddNrknV6m8Q1PpfXn578jaRt+0hia/9bJKqopG54RqIr9pWYWg/luN2JexTM96SNeQIAO5eulK9vul+uGfu2GoPnvwd9/LpsnLtQqrZpJtt++1NiixeT1FMp6k/ZOjXk13dGS/1e3aRa25ZyZNtOqdGxjSS1aqra0gBA3usx48giSV33sGSlnxQpHCuxNe/PlwAAZQ/hX8BRQZ4yhIdOAfApbQs3Rrdu3YxtHgFcrQGAAJRk4yXwCJH2ZMe3GzuFyAIniU8AwGQnM9LTZeq4DyR5W25OpqZtO0uHngNMPiH/3a4BALc5pWwOYTN4g/1J//79FVlHsCHjTgUA7rzzTlvChgiLJ0wZBmEnCd41Sqh16dLF8m5Bnki4kxM8xAwO7xrcBOTZ2iX5DQAgAuj333+XBQsWKPZauAicKBoAMD8r//rXv2zZ+8z0DFI4AKe83tmMg3Ml8/hKialxn0ihKMFTe3bNvVIourjEJA2T1C1vKzAgqmxu4wEw+9133zXTRUvv9QUAAEAuHvWVtLxhgCSvWi97Vq2XCg0ulFIXVJTuzz4oW39dIjv/WCXV27VUAEDqyVPSeEBPBQrU7NRGtvy8WJoM6iV/zfxJ9bfVsKuzgUwNABRcAAAQl3K27O0Y/RAXwu3iNNEAgPkZwcjGICa610lChS24JuwQwB0iep3iqGCMdgEAtD138heyYfniXKosXa6ClK9cVQ7v3yPHjhyS2Ng4uXLIXYpjoCCLBgDOzz6b/r///W9DhC9UB2AxV6hQwfAaciIAQF1pwkLJDbVa2IDwtH/++edWN22qPULqCDkFCLBaOFSgSyeEEOYFALiM9pIVy0vDfj1kwu2PSv0rumb/+4pXHpetvyxWEQC9Xnlcpj/+ijqAqzYrV5CBI1+TlENHlVfOJfV7d1MRAIs+HKsO7kilJvVVBMGmn36Tld9+L33eek4WvDVSju5Izv43fShdPUlmPfV6dlt4/VzeOqvnyLM93kvqPhPiz/z9/PPPsmHDBrsfa7p9DQCYVqE4EQAYMGCA2jPzyoFO2/mJZB7+TaKThkpUYnuliMxjyyR933SJqXqzSOE4KRRb1quCpkyZovZliNicIN4AANf+tH7aXKnbs7MUkkKyYeZPef47Lj5eml3TR1aNn64AgB//8470eP4hWfPdbGGPueTB27OHG2kAQFRCa0nbdb4knBeP/DkA6G7JOrMnx5TGXDAkRxSIr+vcvfykkwAgQSbpLoWKVJK4Rh/k4JVwwvoJpA9Ecq1Zs0YBu/Pnz1cAALwDThYNAJifHScCAI0aNVIVjOxKy6TyBtxPAFtOEasBAEL/Txw9LHt3bpP1y3+XvTu2BjTUKjXqyJU33lmgqwdoAOD8UiF/lnwZo0KOGCGyRvPlnQgA4AXHG26HMYxeyXP6z3/+Y1TFtl3PnL3++uvy8MMP2/IMDH/Iu+CQcILkFQFAiO3P//s/qd21vfzy9ihlrLcaNliWfvKtMtqXfvJNDgCgautmXgECl1HPePGyTRn+tLT7101SuVkDBSzw79pd2snEux6XBr0vlaWffivHk/dJn7eeVc/q9NAdcnRncjYA0ObWa3Mc1q3WI/nP5HtSWYDoFEo4YvTv3r3b6kfZ2p4GAMyr12kAAARohG8OGzYsz8FlHF6oGP+jyveQqDKd1LVEBaRu+q8UKlJBCsfXl8zjqySu8ftSKCYxR1use1KVAL2cIL4iAKzo2+pJM+W3D8cqwLJMzWrZTUYSAOBND4Wi4yW2wRsSVbqt4n/wZrC77nNxCPg0/rMvPBfqj0QyAABxLKH97OcAuRj9lNNzaiSXr3WuAQDzO4ATAQC7Im5d2iLa4cYbbxSqAjhFggUAUk6ekOTtm+TQ3mTZv3uHHD6wV06fOikZ6WlBDY3zf9N2XaR9j35B3Z8fbtIAgIgqPwNJ3eTJkw3PKQYeBE1GUwGcCADYWUscxUKaBjGeU4SSJDNmzJA2bdrY0iVC/8nvwpPsBMkLADh95JgyyvHsd3tiuCSvWid43FwGuIsDwBUB0HTwldlGvXuEQCAAAKG5rpBeIgUqN2kgc19+LztCwMUxcGjL9uxoBHePnRldUoeaP7Cgr169WnmA5s2b57iKDUbHqAEAoxrLfb3TAIBKlSqpnORgyp+lbf6fpO3+QqRwEYkq3UYyjy6RmBr3SnTlq3MMHM8nlSwwipwgdgIAvsYXSQCAy9jPStnyj2HuFgVw5s+rJfPkuYgll8c/h7F//lp3w94dQHC/P6pMZ4lr9I5EEgcAkZzs7xj9eD8BdFnbTvKABvOeaQAgGK3lvMeJAADpxsE4Ho1o48knn5SXX37ZyC22XhswAJCVJds3rpcVv82TPTu2Bm3o5zWY2Lgi0n3wUKlWp2ASY2sAQESVQoJhmXrj7kL4dseOHaVevXqya9cuVYN8/PjxAnmSuxBC3qdPH0MvjRMBgFGjRikgxC5hsyPc1ClSu3ZtldvNQdsOIe2BNQTI4ATxxwGAUb5+xjzlIUtesS6Ht8wfAFCsTIIy1vHmI64UgA0z5mV7810/g4nbRep1+Yv/zhEd4A4OuHQWTAoAusf7w3vG+0pt6d9++02R+EHg5xRyJ6vWhQYAzGvSaQAAZJ0Qf8EDYFTS90wU/kQltJKM4ytE0k9KVOl2uYgAaZdUNiK/nCAaACitQJ/mzZtnT4e3KgA5jPLzxn7hxHb/kPXlMZkuw979Em+RA65oAacCAOzh7O8Y/Hj4ly1bpgj8iODiZ/lJNABgfjadBgDExMQocKp9+3NpW3bJ//73P9uiXIPpcyAAwOlTJ2TO+LGye+tG2/kLylSoLH2H3i1Fi5cIZjgRfY8GAERUDg5EGS7Bmz9mzBhFDOcZ2k/uGDUsFy/+h2gCdA0vghFxGgDAODl42EGG59ILkRLXX++c8kGUTuPAgGFsl1x77bWOCb/yBwDYpYNQtIvBT7gbHiCI+/iwwia+aNEi9TMnkeDYoQ8NAJjXqtMAAHI32TNJBciWrAzJOrP7XF5/nG/uGa45u2a4ZJ7eKZKZJlKokCoDGFM9N9kU3z6+gU4QDQAEDwAUKlIxz/B/1/y6AAB3b7+3uXcSAODa3zH6MfYh7GN/Z58/ePCg43P4zb5bGgAwq0FRTPtOIgGEOww7wmj0sFFNUOHKLpJBo33hen8AACH9s7/9VLZuWB1M80HdU6dRC+k+6Cb1nSxIogGA8wuSXByXgJg98MADPvP6IcoDBHAJ17766qsSGxsb8NpxGgDQsmVLGTt2rDRs2DDgMRi90GkAAGAEJQ/5uNolGgCwS7OivD/wK8CSDpBDjie8C3j+87vB76lVDQCYX2dOAgDYk/imPPLIIzkGlnlizTkjLwvSsiyRjDNSKKqYFC7VXKIvuFEKxSSo67NOb5czq+8RSTuigILCCa0ktsa9IlHFcinKSWUevQEAGKoQ33mWMeTnhaJLSFbqQYlt8L+gCekiKQXAq1HuLQLAT7k+96gCFoQ3UCDcAACALhwVpGlNmzZNqGtOaD/7vlMq65jfdQJrQQMAgekpr6ucBgAA8MLxYqcDCn189dVXqgKXU8QfALDtrzUy+9tPJD0tuNz+YMZZOCpKOlw+QBq36RjM7RF7jwYARBQxHQR1LoF1OS9PNTndHTp0yL7+jjvuUCUB82Jq9lwhTgMACAOlHFTVqlVtW8xOAwCefvppefbZZ3N62CwevQYArFEo7wupOhwGMfa3bdumuDsw9vNbOH8wGtMAQDBay3mPkwCAIkWKyIQJE6RXr15+B5Zx+FfJPPanxFS/R5UBdEn67i8l4/hKyUrZJlln90qhuIoS1+T/skEC13WRAABkpR6QQrHlJLpiHwWAkM6gxnQeAIipcb+kbn5VDakQvAeJHSXj6BL1e3TA9eSze5P8AgAAkLh79V0GfI7w/vPAQPreqdlcAb5AhVACABj0EPORs0+aFv+mLPPp06fV/l7QAF3PdaoBAL/boN8LnAYAYHOw97DX2ykQAHIOdYr4AwB+nTlJVi6aH9LuRkXHSNmKVeSK626TYvEFJxVAAwAi4lkBwGgEAAdH7jHyIjsNAIApFG+4neIkAICUh1deeUXlRuUIsbVYARoACE6hy5cvVwYQIXI7d+5Uxj6M/U6s0RzcCK29SwMA5vXpJAAAXhL4SeApCVbOrn1QVQM4J4WlcMlGElf/daGEm7tEAgBAZEPW6Z2SlX5CstKPC6XqCsWUlsJFq6oIAIktK5lHl54bafHaKkIiK+Pkub9TD6vrYbWPrpI7BS0/AQD+qgC4PP2KJNJVStDHAsurYoDZMoDJyclCjXJC+CnLh2efvd1l8Ae75vPrfRoAMD+zTgMAQkEAiNYiDQD4ftwI2bHJ+spZnPnjihaT0mUrSOlyFaTCBdWlYlJ1KZGQKDGxceYXWAS2oAEAEUWAhAfcJb44AEChIRIjn8adVfaFF14QvMlGxGkAwPDhw1UEgJ3iJACgWLFi8v7778vQoUMNl3A0oiMNAASmLXL1IdPE80MO/759+xSRk9PrMwc2Ovuv0gCAeR07CQDgG0Sec1JSUtADyzy2TLLSjkrhUs0kfdeXkp78lcTUekSiK+YsexQJAADM9rDVS0xpBQS4/l04rqICAAqXaCzp+84RGUZX6CMZx5ZK4eJ1VZSA615XqTxPheYnAICxeRIEusbrqgrg+r9nGgAGP6kWLmDA3cj3BBbcKwcEskAJ5Z84caIsWbJElZyEVNkVwRXI/QX9Gg0AmF8BTgIAMEYBwAYOHGh+YH5aiDQAYPoXI4U0gGAlOiZWVQzwjBrCsz/g1gekVGLZYJvOd/dpAEBEsfvzIrrXQi5RooR069ZNWrVqpTzEhBrDLgtRnqfwgl19dc7ySv5WitMAAAAMgAw7xUkAAHlXbMA9evSwc8gq9MopNVidRgJI7j4s54BqmzdvVl6ggpbbadXi0wCAeU06CQCg8gypZpQqTU05Ldt+WSI1O10s0UWC81RkpR2WjMO/KY954ZJNcijL6QCA+ZnNuwWnAwB2j9+u9qm2AlEf5yb4WaiypNO1gtO2BgCC05v7XU4CAOA6oToUJVjtlkgDAAJJAcBjj0GfWL6SlK9SVcpVTpLEchWleMkEObx/j3z36ftyJuVUDtXGxMZKz2tulaTa9exWecS0rwEAERV6ds8998inn35qeOKoIQ/JRo0aNQzd6zQAAB6Ep556ytAYjF7sJAAgISFBvv/++xxcDkbHE8j1GgDIqSVAth9//FF5+zkgepbUDESn+prcGtAAgPlV4SQAoEmTJgoAiI+Pl7TTZ+TQ5u2y689V0uSqXhIbn5vIz9fo03Z8LOk7PpGsjFNSqGhViWvwuhSOr68BADcNaADA/LvjaoHILfL4J0+erAx/Qv01qGtevxoAMK9DJwEAEIbPmzfP9hKAaC3SAIA1S36Rn6eNzzXhEPW1vKS7NG/fNc+Q/ZPHjsik0e/IiaM5y7UTddG133VSr3kb84spn7SgAYDzE4lBQh78iRMnDE1tsERyGgAwpGbLL9YAgOUqzbNBCPz4EJFu8/fff4f24QXgaRoAMD/JTgUAGFlmRoZsX/Sn7Fu3UZpf21fiSsT7HbCqBLDqLlEEeoWLqhJHUaXbS2z9lzUAoAEAv+vHyAXk8XOGIqoO3paCTtpnRHeBXKsBgEC0lPc1GgAwr0MrWvBHArhj43qZ+fVoSU9LzfE4SPr6DhsuRYrmDYCnpZ6V7z79QPbt2paru4AH7XrkTIGzYkyR2oYGAM7P3NmzZ+XJJ59UZH6BCrwBLGbqeRoVDQAY1Zi115cuXVoZo+7VHKx9wrnWCnIEAIdA8vnffvttGT9+vGJ11mKPBjQAYF6vTgYAGN3+DZvkePJ+2fnHCmk17GqJL1cmz0FnntosqeseksKJ7SXz+EopXLSaZJ7aJEVafqMBAA0AmH9hRBRXC1WTKGf2119/WdKmbiS3BjQAYH5VaADAvA6taMEfAHD8yCGZNOptOXXiWI7HQdY34Jb7JL5Uab/dcOcRIHKgaLHiklC2gtRr1lpHALhpTwMAbsogFeDll19Wf/xJ9+7dFYlcnTp1/F3q9fcaAAhKbZbdpCMALFOl14Zg7B85cqT897//VWGgWuzVgAYAzOvX6QAAI8zKzJJ9azfI7hXrpGydGpLUqqlwwPEqWRlyZtn11MWTrLQjihAvqvTFEtd4REQDABnp6bJ720apXK2WQPhkVnQKgHENEtY/ffp0VUKZVC4t9mpAAwDm9asBAPM6tKIFfwAA+/vUcR9I8rbNOR7HO0AIf91mrf12Y//uHeqakoll/UYM+G0sH1+gAQCPyU1PT1fENZSIg4XZU2Bnvu++++T222+X4sWLB700NAAQtOosuVFHAFiiRq+NrF27VlXKIAc0P0tcXJwQOeQE0QCA+VmIBADANcpju/bI7uVrpGjpUlKtbUufIED6vumScWC2AgCQ2DpPRCwHwK4tf8viudOlau16cuLYEWnarqucPHZYqtS4UHZt3iClEsvJ8oVzpVGrDlK6bHlJTT2rDn/UeM5LNABg7N2Bt+XZZ59VDpD8LBC1cR50gmgAwPwsaADAvA6taMEfAMAzli+cJ7/NnpLjcezl5O+3vayPb9Dbig4WoDY0AOBjskG49+7dq9jJXaXICPWvVauWQOBhVjQAYFaD5u7XAIA5/Xm7m5D/adOmCYYUZZ7yo3AorF69ugwePFiIAoJBnSoi4RYNAJifgUgCABjt8eR9svXXJZKZli41LmkjCUmVfSqBsMpZX4+WqJgYufKGOyW2SNHsayOlCsCiH74X3j+Yn7duWC2nU05JydKJkpmeIYWjo6VmvcYKADh66IC06HiprPtzkTRo2VYBAhoAMP9+0AL8LTfffLMiqMyPAlFYuXLl5IorrpA+ffqo1DVInsMtGgAwPwMaADCvQytaCAQAOLQvWWZ+NVpKlSkrtRo0kxr1GknR4iWseLxuw00DGgAwuRxOnz6t8uAwCoyIBgCMaMv6azUAYK1OMf4/++wzFR1z9OhRaxsPc2scvurXry9DhgyRG264QSpWrCj87ODBg9KzZ0/5448/wtxDEQ0AmJ+CSAMAGHHqqdOKHPCCi5pI0YSSXpWQdvasTP9ypFSpXlsO7NklOzf/JR2vuEoZx0ikAADUdj514rjK5wSU/3vlUjm0b4/UathMNq9dIfEJCZKVJRITg8e/kOzeulFKlC4jnXoP0gCA+ddDVqxYIYMGDVK8LvlN2NMHDBigqkGR1gnQdPLkSSE6xAmRDhoAML/iNABgXodWtBAIABDMc/g+pJ49o4ECA8or0AAAOf+E8bLZG5Xjx4/LF198ISNGjFAfRaoBGBENABjRlvXXagDAWp3C/ozxT9RMfpASJUooDz+efogiy5cvn2ufYP/o3LmzBgBCOOF45WAbt0MiEQDwpweYlAmXn/bZR6osUrULG0rKyeMKDHCxIUcKAOBvrMH+XqcA+NfcmjVrlOc/v+T7R0VFSevWreW6665T+zwOHG+RnU55NzQA4H+N+rtCAwD+NBSa31sBAGDsb9+4Xtb+sVAOJO+UMymnclQeIV2gUrVa0qLDpVIxqbqqgKMltwYKFAAAovvaa6+p8LWVK1cKtZYx4itX9h066amyHTt2yKeffirvvPNOdg3zF154QQMAAbxdX375pVx//fUBXGn/JRoAsE7HlH1iXkmXiWRp27at9OjRQy677DKV6pOYmHjem+h9VBAddurUSQMAIZx0DQD4V/a+XdulaPF4IZx57uQvpFXny6VMxSpyaO9uWTB9gmqg5zW3SELZ8urfTjFy6AtgPBw8AGuhEg0A5K3pQ4cOydChQ1V6VyQLRn7v3r3VHt+4cWMF6hYt+k8qjLexOeXd0ACA+ZWnAQDzOrSiBTMAAKnZq37/Wf74ebacPZ3itzt8A0kZu2zgEClTIXA7z2/D+eSCAgUAwEaOoTJ//nw1fTfeeKN88MEHgrcvL2HRrVu3Tt58802ZMGGCnDhxIsflDzzwgLz66quGuAF0BEB43yANAFijf7zg/fv3V4f2SBMOgZdffrm0a9dOhX0CBJYqVUqF9wciGgAIREvWXlNQAYCMI4skdd2/qQMghUu1lLhG73hV7JED++S7T9+TIsXipUnbTrJk7gxp16Ov1G7UQjYsXyynjh+VZu26SkxcXPb9TjFyNAAgwndp7ty50rx5c2tfHBOtPfXUU/LSSy+ZaCE8tyYlJSkwF5CWFK6qVav6BXU9e+qUd0MDAObXkAYAzOvQihaCBQAoCzjn208lebtxR1NMbKx0vGKg1G9xsRVDyDdtFCgAgDq1V199tfL+I3fccYe89dZbPlFgGGBhMqeOeV7ot792vK0WDQCE9x3SAIA1+n/++efV4TAtLc2aBm1spUiRIuow2LVrV7nooovkwgsvlAsuuCDoJ2oAIGjVBX1jQQUAjCjs71V/yM/ff6tCIgmVBMCmXF6TNpdIm269cjEoO8XICQQA+HXmJKWKanUayNL5sySpdn3Zu2OL+lm5ShdIyqkTUqRYcTm0N1mFhZapUEnxHgCAbFqzTPoOG56rLJSOAPC9umbMmKFC/+E5igQhrL9Lly4K1K1Xr54y+tn3gxWnvBsaAAh2Bv+5TwMA5nVoRQvBAACQ2M748mOBHDBYAQTodOXVUrdpq2CbyHf3FWgAAO8fxGVly5bNMbF4NckzxfAPJOdNAwCBvRdOSgFISEiQ77//XuV32ynXXnutfP3113Y+IuC2S5YsKT/++KO0amXNBrhkyRLFf0FajFOFUp0tW7ZUZH0cCvH6A/5YIRoAsEKLxtrQAIBvfWHob/trjRQpWlwdlH6dNUkSypSXzldeLfuTd0iDFm1zeP5dLTnFyPEHAJw5nSLfffKe6naFpOqKBDCpVj05uHe3xMYVkZKlywgHRf7euXmDNGjZTg7v3yN7d25V/yYU1EV86K5FDQB4X1P79+9Xof8zZ8409pKG+Gr29EsvvVQZ/kROmAF1PbvulHdDAwDmF5UGAMzr0IoWjAIAkNhOHfeh2sfNSnzJBLlyyF3qW6BFpEADAIT+f/jhh4oIhg2WDx6AwHvvvSfbt28PeH1AfkYKgBGkWUcABKxeWy7UAIB5tQ4fPtwRDMneRlKmTBnp1q2bSvkB5CGf32oBKOzYsaMsX77c6qYNt6erABhWWa4bIpkEEE//nAnj5PC+ZGnWvqsy/CmVt3rJL3JJr4HS8KL2PhXkFCPHHwDgb4aXzJuhgADGb0Q0AOBdW5S/Y/8kksRpAmEfnC0A7OT0G63CFOh47rrrLvnoo48Cvdy26zQAYF61GgAwr0MrWjAKALCvk/Nv1T5Up1EL6T7oJk0MSK2cLKu0asXKsLkNzxQA1+PwYmIgUPP18OHDAfUC1JmSYAMHDlQfn0Dzhl2NawAgIDXbdpFOATCn2mXLlqncf6d5/4lyILLn7rvvVoa/0ffSiFbYK3jG+vXrjdxmy7UaADCv1kgGAAj7Xzx3upRKLCe7tvwl0bGxcvnVt0jxEiWlDN6OPFiQ8wsAEOwK0ABAbs0dOHBAhg0bJtOnTw9WrbbcR4lHIrpwuvTq1csvf5PZTtx0000ybtw4s82Yvl8DAKZVKBoAMK9DK1owAgCcPnVCJo95V+C2sUoAiXvfcKdUqlbTqiYjtp0CBQAcOXJEEf8F+1FzGf1XXnml1K1b15RxoQGA8L4zGgAwp/8XX3zRcOULc0/0f3e1atXkjTfeUKBcKATw45JLLjEULWRXvzQAYF6zkQgAcDA6uHeXlCiVKD9N/VoSypSTOo1bKo9JoMzHkQgAkA6QkZ6uKh0Ui8+bxNffytAAQG4NzZkzRwG8pDk5RYiwfPLJJwXSZVK7QiF9+/aVqVOnhuJReT5DAwDmp0ADAOZ1aEULRgAAgO25kz5XPDZWStO2naVDzwFWNhmRbRUoACAjI0MgLfvPf/4T8GRh6OPpv+qqq0wb/e4P1QBAwFNgy4UaAAherYS+Uzv5t99+C74Ri++E0I/ynISFhkoof4gejh8/HqpH+nyOBgDMT0FEAQBZWfL73OmyZskvkpaWKqUSy8oV190mv0yfqPL/u/a7TqrWqR+QUiIFACAXdNfWv2XP9i2SdvaMFCtRShLKngM8zIgGAHJrDyMbDiSnSLFixeTdd9+VW265JWRd4owGwBsID5TdndIAgHkNawDAvA6taMEIAADp68pF56q2eRMA4EKFC0tmRkb2r9te1kcuqHmhSoFb9+dvknIyZ9U2LqxwQXXpO/RuiYn9pxqOFWOLtDYKFADA5GwcZSa1AAAgAElEQVTcuFFFAXB49ycDBgxQDLiQh1lFHOZ6pgYA/Gnf3t9rACB4/VJFg7xLpzBDU75v1KhRiugvlEIJUQ7KTqiAoAEA8zPvdAAAA3jB9PFSp0lLKV6ilEz/YqTgydiybqU68FD6r3ajZioPPio6JmCFRAoAALBxYPcOubBpq1yVDFyDPXn8qKz7Y5E0aHmxxJcKjOxTAwA5lwqOEsrn/fTTTwGvITsvjIuLE0oRPvHEE6aiLo32kQpQpAAY4YMy+oxAr9cAQKCa8n2dBgDM69CKFowAAHzjILb1FL5vDS9qJ6279JQfJ32e45pWXXqqnyN8M+dMGJurjaLF42XALfdLQtnyVgwpYtsocAAAM0X+MoeehQsXBjxxsMuSc0Z+caNGjVS9cDOiAQAz2jN/rwYAgtchGzg59hwUnSBPP/20OiBCDBUqgToFbxRRB06gUdEAgPmZdzoAAKP99+NGqIF2vOIqmf/9N+rfhDIS8t+66xVSu+G5+vF4TlQpvNOnpGJSddm7c1v2343bXJKDDT9SAAB/M3zs0AFZ+fvPcmGTllIxqYa/y7N/rwGAnKoismvw4MGye/fugHVo54WAEZAzV6hQwc7H5GobUPmhhx5yRISXBgDMT70GAMzr0IoWjAAAfO92bMrJsVQ4Kko6XD5AGrfpmP2tc48S4BvY4+ph2V0lTe67se/LqePHsn9GWdye19wScJScFeN2YhsFEgBgIk6fPi3Tpk1TjP+//PKL4bmhnjgs43hC4QYoWrSooTY0AGBIXZZfrAGA4FSK0T9kyBBV2tDqvKxgekTe/6xZs1TN51DKsWPHpHPnzrJixYpQPtbnszQAYH4anA4AnD51UhbPmy7r/lwkZStUlio16sjqJb+qgePxaNGhW1DMxpEOALAPEe4JANDk4kuEw50RcRIAEB8fLwsWLFDl7MIl77//vsq1d0JqE97/jz/+WEVthlruvPNOwVhxgmgAwPwsaADAvA6taMEsAAB5X9+b7s6OcuN7+NN3X2V3rXL1WtJnCL+PPvezrCyZOm6EKg3rLl36Xuu1LKwVY4yUNgosAOCaIFU7eds2mTBhgnz++eeyevVqw3MHCPDFF18IpccCFQ0ABKope67TAEBwej158qRcccUVQYFmwT0x77tuvfVWeeutt4SDcygFLxnvPfpwgmgAwPwsOBkASEs9K99/NkIyMzKV4b/it3lSrU4D6TF4qKFwf29aimgAICtLtv21VlJOHJcLm7WS6JjAUx9cunASAIChh0OCtMNwySOPPKLIVJ0gACGAzXC8hFIoCc137s8//wzlY30+SwMA5qdBAwDmdWhFC0YAgNnffCKb1uYss+xJ4Ldz0waZ+fUoSUtNVd1LLF9J+t98rxQp9g9RKKlzqxfndPRqIsACVgbQ3+IFDKBU4MSJExUYwL8DEQ0ABKIlkS+//FLVFXaCaAAguFkg75/ol0DfjeCeEvhdRPDcc889gd9gwZXp6ekqBWLkyJEWtGZNExoAMK9HJwMAqWdOy5RP3lNpN9Qw/nHiZ5KRkS69rr9DEQCakYgFALKyZNfWjXLy2BGp1bBZ0IROL7/8svJ4O0WoUoTxGS6B9BiHhhPk2muvVeeGUAtRB/fff79jqiBoAMD8CtAAgHkdWtGCEQDAGwmgp+F+9OB+mTT6bSFCDvHM76dazNRxH0jyts05uq8BAA0A+FzPHPKp7/3NN98oMCAvIhgNAAS2LWgAIDA92XVVyZIl5ccff5RWrVoF/YjNmzer0Pddu3YF3YaVN5KDD1FTKIWwf/JSDx48GMrH5vksDQCYnwonAwCMjlDHBdMnSEZ6mooC6H3DHYbD3b1pKRIBgGOHDwolos6eTpEWHS8zVQoQIO+OO+4wv4AsamHMmDEybNg/OawWNRtQM/CZUOY42FLJAT3EwEW33357yMPwqXID3xMkgE4RDQCYnwkNAJjXoRUtGAEAPMP7eT6Et71vuDM7xD/l5HGZPPpdOXpov+peTCz5/bdKUu1zaaHb/14ns78dkx0h4BqDBgA0ABDQegYMWL58uXz11VcyadKkXGBAy5YtVZha7dq1A2qPi3QKQMCqsuXChIQE+f7776VDhw62tO9qFA8Ga8MJYgUAQIrMpZdeKoRIOkFCDQBQF/vhhx+WESPOkbE5RTQAYH4mnA4AMEIIjWDDJ/w/Ji5nCaMzp1Pkt9lTFNlR8ZKlVDUAwAKiBk4cPSxnUk5J32HDpUjRYjmUFYkAwIHknZJy6oTSg1mBYG7o0KGO4DRhLI899pi88sorZocV1P0qwqR7d5k3b15Q91t9UzgAALz/9913n+KJcopoAMD8TGgAwLwOrWjBCACwY+N6mfn1aElPOxfej2Dg9xh8s1S78Nze783DT35/veZtFEhMFAFAsadoAEADAIbXc2pqqixZskQZdQAChw8fFg7fRArUrVs34PY0ABCwqmy5UAMAwakVIAzv96FDh4JrwOK73nzzTVWKLxRCitDo0aNV+L8TSv+5j1kDAOZXQCQAAHmNEgBgxhcj5dSJY1IyoYwykAuJSEK5Cgo4wIjILwCA+dn+pwVAfdKI9uzZY2WzQbdF/j+gRM2aNYNuI9gbcXZAbgwRoRNk4MCB8u233wr1vkMhixYtkuuuu07xQjlJNABgfjY0AGBeh1a0YAQAOH7kkEwa9bb6prkLZXBJhatc/ZzT1ZMroERCoqSePePV8He1o0kANQBgaj2DEC9evFimTJmiDhA6AiBvdeoUAFPLzfTNVkQAOA0AgFPiww8/FMZmpxAa+8MPP8igQYMcwY7tOVYNAJif/UgHAILVQCRGAAQ7Vm/3LV26VDA0d+zYYWWzptqitCm8BLDgGxE8+ICz/IE4Lyoqysjt4jQAgJLLOFsaNmxoaBzBXExaW//+/eWPP/4I5nZb79EAgHn1agDAvA6taMEIAOArf59+FIsvKf1vuVcSypSXJT/NlKU/zQy4e0TP9brudpVKV5ClwFcBCNfk6wiAcGn+3HM1CWBw+ncaAFC+fHmZM2eOisKxSzD+4U4gL9cptbE1AGD9bDsdAABwJtqFkmjt27cPSAGQdT733HNCaTdfVWoKOgBw4MABxbq/adOmgHQaiosw+P7zn/8ox0Je4CYGOznrGPzsTeStT548Wf0bLgGjZIJOAwDQA+lWpALYKXj8b7vtNrXPO1E0AGB+VjQAYF6HVrRgBADgeb6Me/dc/w3LF8u8KV8KZ7VApHyVqtJv6PBcaXSB3JufrtEAQJCzSSrAiRMnfN69c+dOVSIMw6REiRK5rtMAQJCKt+g2DQAEp8hVq1apEFEnEeCRM4uRY9RbFogGCPWHBPTBBx+Uo0ePBnJLWK7REQDm1e50AGDhwoWKswTSWYx2iMrg46hSpYqMHTtWKWDu3LkqZJpDFmvi1VdfVTnlK1eu9JmqVtABAICVjh07Oqbkm/tKbtKkiUo5ovKK6xzBnnT8+HEFWFCOdMaMGbJhw4YcHAZ4/lkHAwYMMPRiEEHAmpo/f76h++y8mO/NuHHjpHLlyrY8hihOAAa+bU4VDQCYnxkNAJjXoRUtGAUA4Lz57tP3s1n+XX1wBwA8SwHm1U/Sidr36CdN23WxYjgR3YYGAM5P33fffadCiV3CR5ZDEzn+wUpe3AAaAAhWq9bcpwGA4PSIZ6lNmzaO8oSXKlVKvbsQLlqZK7p3714VhgvRIPn/ThYNAJifHacDAO4RAIwWDzHl2lj7zzzzjFIAYBVCKTcXAAA48Pzzz8uzzz6rgDJPrpqCDgDwre/atav8+uuv5heRg1oItkRqnz59FEGuU4Q9nZJ8lGssUqSIZd06e/asfPTRR+rdAVBxsmgAwPzsaADAvA6taMEoACBZWTLvu69k/bLfczw+Kjpaug8aKjXrNxGqwkwa9ZaknPTtlHXdXDGphvQZ8q8C7/1HHxoAOL8qpk6dKn379rVifWe3oQGAnOrUHACWLi/DjVnBAUC4LN4yQoudJBUrVlSGOt5RswI4x0cKA8spZIf+xqQBAH8a8v/7SAEACFfGaOebhVH0xBNPZJdKI+wbj6Z7BIAGAPzPfb9+/QQnQH6Shx56SF588UXDRjMpJi4gySn6IKLhpZdekkceeUSRWZoRwFz4XIiMoaRrJIgGAMzPkgYAzOvQihYMAwAicvTgfpk69gM5cexIji64iPwgwP3uk/fk4N7deXYxvmSCXDnkLkksX8mKoUR8GxoAOD+FrvBKK2e0Tp06MmHCBCGMz1N0BICVmjbelo4AMK4z7iCtBaIkJ+ZKEiLLoY4STsWLFzc8QKIbyJWGdGr79u0B55MZfpANN2gAwLxSnQ4AmB+h9xYKegQAWrnjjjtk5MiRdqk4LO1CkEoUAN86I0LUE8CS04RIgGuuuUZee+01SUpKMtw9vl1UbmKeie50WiWXvAakAQDD053rBg0AmNehFS0EAwDw3B2b1suc8WNzMPtnM/lnZcnUcSNk5+YNPrsIWWCv62+XhLLlrRhGvmhDAwA2AgA0TVihN8ImDQCE9/3RAEDw+n/00Ufl9ddfD74BG+/EU1S9enXp3bu3OixefPHFPp9GSDW5ruRN//LLLyqPFl6PQIlkbByG4aY1AGBYZbluyE8AAGv7jTfeEMbki/zPpQANAIi88MILKk3C6ak+Rlb5RRddpAhSjQIA48ePV0SThMg7UVjP8BSwv/fs2dMn9wv7ONEw7PHz5s1TOf5w18BzEGmiAQDzM6YBAPM6tKKFYAEAnr1351aZ8+2n2ZEA7Xr0k+btu6puLZg+XlYv/iVXF6OiY6RRq/bSpmsvHfbvoR0NAGgAQGmAcOennnrKivfbZxs6BcBW9fpt3IoUAB5CqCw5xnhUnCp4ixgvnqL4+HgVEeAKHcXzA3M2pH6kNDiZ3C9Q/WoAIFBN+b4uUgAA0lLw7sLFgeHqTgRIPrO/n8FtAXeACxjQAIDIpEmT5K677pL9+/ebX0gOaeGCCy6QBQsWSI0aNQz1aO3atXLdddc5mhSPARUrVkwqVaokiYmJan+PiYlR48TABwAjrx+DHx6nSPL2e5ssDQAYWsJeL9YAgHkdWtGCGQCA56edPSuL502XNUsXKsO+Q89zRKfLF86T32ZPUf/m/FcqsZw0aNlW/YkrWsyKrue7NjQAYAIA4MPDwdv14fFcHbDWkp9JKoCn6AiA8L5LOgIgeP1jQHTp0kV5zLU4QwPUyYa4y+hhP5DeO8lAhKDMrlztSAIAIP5DFzfddJPg6UVGjx4t//3vf1X+drly5dTPiYDZuHFj9s9cFQPcI9OcNL/R0dEqP7tz586BLE3LrmFPu+yyy2TNmjWWtRnuhhISElRkU6NGjQx1Bc85EQCARFqcoQEMGqI5APusFqpFXH311VY3G1R7gFasWaL4rBYNAFit0eDaMwsAuJ56+tRJOXXimJStWEX96Oih/ZK8bbNUTKoupRLLCp5/LXlrQAMA5/Xjq6wfecWxsbGWryMNAFiuUkMNcjjCYKKslp0CMz055U4QqyIAGIuTjCUn6DbcfcATRg1wb2Cj2b45yUDUAEDgs7ngzZFy9mSKJK9cK3ElikvKoaNStHQp6ffOC+pvlzhpfsMFAKCL/EYECGM+e0Lr1q0DXzTnr/zss89kyJAhhu/TN9ingcmTJ6s1arVoAMBqjfpvD5uCtBRv6cH+7zZ2BedPzqFOEasAAKeMJ5L7oQGAMM2eBgDCpPjzj9UAgDn9QwKI18BMmUxzPdB3u2sAcIea4EQCWC1OMhA1AGD17IqqKABZnBMknAAA6ROkwuUXIWx82rRpKk/eqECCSo7977/nLL1ltB19vXUaAJQh9c5q0QCA1Rr1354GAG73rySbrqBiwPHDB2Xfrm1ycF+yNGlziZSpUNmmpzm7WQ0AhGl+NAAQJsWff6xOATCnfyJmOCDildASfg2QD0voZIsWLSzvjJMMRA0AnJ/erCz5Y8EPUrxESanbrLWp0mhOmt9wAgDTp0+Xm2++OV/xAMB6zz4djEAiSdk9Lc7QANULbrvtNss7owEAy1Xqt0ENANgLAGSkpymiwH27tsuB5J2qPODRg/vkdMopyXQjAQUk7TbgBrmwybk0uoImGgDwmHHIwcgxhQk3JSVFhc/dcsstOXKSID9btmyZNG7c2DDDrutxGgAI76umAQDz+ieFglzRY8eOmW9Mt2BKA3zIZs6cKd27dzfVjrebnWQgagDg3AyR7/jDhHHSsFV7qVq7vhSLLxk0COCk+Q0nAAAZ6JVXXqkq9+QXGTNmjAwbNiyo4WzZskWuuuoqWbFiRVD365us1YBdRM0aALB2ngJpTQMA5gEAKracOn5U9u3eLof2Jsv+3Tvk8IG9AjcAAECg4l5JINB78st1GgBwm8l9+/bJ8OHDlfHvLtWqVZOxY8dKp06d1I9dLMxLly6Vhx9+WO6//34pWrSooTWhAQBD6rL8Yg0AmFcpZaLwSEA6Foml88xr4FwLMFDzPoe7vNSUKVOkb9++Vg0rux0nGYgaADg3LZAfpaWeVYedJfNmSLESJaVWg2aSVONCycjMkCKwHhcqFNBacNL8hhMAQFmvvPKKIu7NL/Lkk0/Kiy++GPRwIJvkjAOrfkEV1iREz+HWAdEYdpTf1QBA6Fe2BgCMAwDb/lojf61YKof2J8upE8cl9Yw1e1K95m2kW//rQ78IHPBEDQCcnwQO72yuvj7+gwYNEsgrMBzJj6NMDjm3CPc9+OCDQg3yQEUDAIFqyp7rNABgjV6pBIDXbNOmTdY0GGGtwKqOZ4aoIbvY6QNVyQcffKDIGa0WJxmIGgDIObuURNqwYrGcPH5MMFRKl68km9Ysk8SyFaVi1RpStU59v8vBSfMbbgBg69atcvnll8vff//tV2+RcAHefypDuEo+Gu0zRi9RXhMnTjR6a764HsfOPffcoxw8lNcMp3DmtKMygwYAQj+rGgAwDgBQ4o9Sf1ZLUq160mfIXQED5lY/P5ztaQDgvPaTk5NVbeX58+d7nQ+qAZDv3K1bN/nrr78UAdrKlSvVtfXr11dRA0YIuDQAEM5lLwrImTp1qq4CYME04HnmkEhqTEGSCy+8UB3I6tWrpzyHL7/8cliHjyFHH4hIsFKcZCBqAMD7zBIOmXLimOzc/JdsWb9KipcsJdHRsXLmzCkpV6GKNGzVQaLP10n3bMFJ82sFAADJ03efvCcpJ4/LgFsfUCWhfMn340ZIrYbNVK1ohHrxGHq8R+g00qV///7y/vvvCyWJgxVSAXjv1q5dG2wTEXkfxKpvvfWWoMNFixZJr169wjqOdu3aqe+N1SXyNAAQ+mnVAIBxAGDdn4vkp+++snyyEstXkv433ytFill7brK8ozY0qAGA80qF7Zb82RMnTvhUM54+QupWr14tAwcOVPWVXfLRRx/JHXfcEfAUaQAgYFXZcqEGAKxTa3p6urhCRTlAFwShHvOoUaOE9CBkxIgRKgqI9zpcQu100jGISrBSnGQgagDA/8xiuMJwvHX9KlULGWBgf/JOadzmEqnZoOm59AA3cdL8WgEA+NfQuSt+nTlJVi6aL136XpsNAPDzPXv2qLJZlNCLdKGu+sKFC6Vq1aqmhgLBKGSCOEoKgtSoUUMg3evatavi1li+fLlKr9q5c2fYhk+pVwCALl26WNoHDQBYqs6AGtMAgHEAYOemDTLz61GSlpoakI4DvahYfAm/QHGgbUXadRoAOD9jfCT91YTHy0mY7apVq3JdS+jt//73P6H2biCiAYBAtGTfNRoAsFa3kGc+//zzKtw0Pwu5oDCFv/baa1Kq1D+11DEWCNEM5wG5UKFCKqqld+/elk6BkwxEDQB4n9rME2sk4/BCiamWE4QmTxI25PXLfleGTMrJE9Kp92CJiYvLbshJ8+sNADh2+KBMGvWWIjqMiY2TPTu2SNO2neWizpcrTz8Mzy5x/zkRAJcNGio/jP9U3Vu3aStZOHuKMvhLlCqd4zDpCQLMmDFDGbx5OQQsfclsaozqIOxNF11kjuUajheiHEkpgBw5PwtAKlET7hGde/fuVSX45s6dG9ahm+V08NZ5DQCEfko1AGAcADh6cL9MGv224r2xUmJiY6XnNbdKUu16VjYbEW1pAMAHAPDss8/K7bffLvPmzZOnnnpK5f23bNlSvv76aylXrpzg8X/ppZeyDwiEh1GnFcMyENEAQCBasu8aDQBYr1uqARAl8+abb+ZLUkDCaB977DGVE4qx7S4QIpIeBJAYTnn66actz1V1koGoAQDfqytt63sSVbGvFC7q3duLoXzq+DGpBi+A2/p10vzmBQAAXrjE02vjHvbf64Y75acpX6oUABcA4O3e1YsXeI0A4BlEMgFm8u2PZIJTAEuM1o4dO5relogs4YwD6TEVE/Kb4Lyh4hNAtjfOhIceekh928IpPXr0kAkTJkh8fLxl3dAAgGWqDLghDQAYBwDOpJySyWPelcP79wSsZ18XAiQn1aorF9S8UCom1ZDE8hVVtFxBEw0AnJ9xyMwGDx6swvvJtfryyy9VeC8H+3//+9/y7rvvqivnzJkjl112Wa6fExLMPYADgYgGAALRkn3XaADAHt3iMePgTE48qQH5RTDuAQXzOkjffffdKhUinHLJJZeoMFFCf60SJxmIGgDwPavpyd+IRJeQ6PJXGJp6J82vvwiAvsOGyw/jx8qeHZuV16Zclao5ogAABrwBACik1/V3qBxSFzdAXgAA17OX8e2H/DdSQQCAymnTpskVVxhbE74WEHr46quv5NFHH5Vdu3YZWmdOvrh27doKOO3Xr5/Pik6MmyivcEqFChWU/q1MA9AAQOhnVAMAxgGAjPR0mTruA0nettmSCSscFSUQALa/vJ+ULlvBkjYjrRENAJyfsYMHDyois1mzZgkhYByiXcQ5P/zwQ3Z9bRDgBx54QN3FNYSFIU2bNpVvvvlG6tatG9Aa0ABAQGqy7aKEhAShjr2/tA+zHSCXlKgRJwikRj/++KO0atXK1u6wtseNG6e8ZwcOHLD1WXY3Tu4sIf9EA5GDmZdMmjRJqBYSTvIwDvysN8BMq8RJBqIGAHzPaubRpZJ++FeJrXnu+xSoOGl+jUQAtL2sjyyYPl4qVa0llw26KZv4zxsAQArA5dfcIrO+Hp0LAMgrBPTw4cOqMhB8H+Eu8xnofHpe98knn8jQoUODvd3rfURGAo78+eeflrYb6sZI42JPYSyNGjXK8/Hbtm1TZ0OiQcMpnD+tjETQAEDoZ1MDAMYBAGZp7uQvZMPyxV4nDA8+/DYJZctLbNw/qdgAB0S/nT51wiuQy7XdBw+VanUahH4hhPmJGgA4PwF83An9IoQZxv+ZM2dK+/bt1W/dy/65eAC4RgMAxlYvERJUWnCC6AgAe2cBTxHESRysfv31VxUxE0niOhji1W/Tpk1AXd+/f786aLN3hFPIXeZd80xTCLZPTjIQNQCQxyxmZUhW2hEpFOub9d7b3U6aX38RAL44ADDio2PiVGZDoADA7q0bs1mlPTkA3PVEJADeYYg+4TqJNCF6cfjw4ZZ3G0I8Ir1wfACURJLExcXJxRdfLKx9vP7wY/gTzoisg3CXA6T6zE8//WSqsoP7WDUA4G/mrf+9BgCCAwD+mD9LVv7+s/LYly5XQSpcUF0qJlWXEgmJih8mL9mxcb38OOlzBQR4CvdTCYC/C5JoAMBttmH1x8BfvHixIgDiw0lIf2pqqsr9pSQMXkA8xy1atFD/Jy8M0REA/l8bDQD415GdV4QqAsB9DBBGjR07VhFkUmM7nN5xf7rFYCYypFOnToLhT1qPUcH7TtRHOIXUJd41UpmsECcZiBoAsGJGc7bhpPn1BwCQAuBZxcB6jeRukXQmSPCIBsATHEkCVxH9tksAPCFFpVQeZyUnCyVSmzVrpsgMb7rpJmG9GZG///5bRQFQKSJcAq/De++9Z6jqVF591QBA6GdSAwDBAQBmZ2rNkl/klxkTc51DOft17nO1NGhpzZnJbD9Ddb8GADw0DWMuHwa8/oRKk/PVuHFjFepG3htC2D8fEg4ELuQ70jkAiH545plnbF13TgIAmD/SPexOASDigXE7QcqWLas4LJo3bx7y7hw6dEgBZuhix44djgqnxRtE6byePXuqcH/AvWDlyJEjas9gbYVLOCBi1L3xxhuWdMFJBiIVDgBg7ZDbbrtNhXo7QZo0aaIIJa0k+/I1LkKK3377bScMW+Vfs0e578vuVQDCBQC4lEPeOx7giRMnRozXmygsDHQ7BWCXVAPIkamS5CQgACMfUj/4UTjbwYcQbHQUkW3PPfdc2KMAeD/4xnCOMStOAgD4Di9YsEBq1qxpdli57h8zZozceuutjuDzgHCSdExXlLHlg3Vr0EnzS7c+/vhjNQ/hkLwqCTRu01Eu6TUoHN0K2zM1AHBe9YR3kcOLp5IIAKNitAoAzwOFBnDgYxlICJrRPgVyPWzHlAp6/PHHLUOUfT2XvEFqpYOeG0XeAxlLoNcQjs6BhQN2/fr1A70tqOvwvvDhOXnyZFjHDEM/5JUc0CASCpecPn1ahYyik5UrVyq9hDoqgMMfH+CKFSuqMFCifrp37y5RUVGWqIUSYoBphMiGep2zr+CtbNu2rXz33XeW7CsAN6wb1pBVOjKqaMaFLokAsItokT2QsXpjADfa32Cv511gnKxLUszwFNktzC3RbvDgAB6FSwi1b926tQJhqlevHq5uBPRcQEyMat6xffv2OYLwlH2NtQOgyZ/ExERV/o/9DXAzVELVAdIlCFM/fvx4WHTDOmb8DRo0UHwoAPGkbVohW7ZsUUAxxNGc24IFE4LpC/sD+zvAIGsPoNCscAa97777wnouY1yAK7z3nMNd/Ftmx+Z+P2SY/fv3V/t7uL5jjJH5I0oPniS7z5+Mn8icRx55RNavXx9wmXIr9e5qC24obA3OfpxFwyFwAZon94YAACAASURBVHz36ftCRQFPqV63kfS6PjyRCeHQBc/UAMB5zWOY4AmB8TcY4d5XX301qANbuBmGQ/kBc+k2nGMuaONVL7pH2bpg1rjV93A4BAX//PPP1UcKA4R14ToMWPE81wGNAyEHQIieMCL79u2rDht26yUc69zOMYVjPK51YOe43NeamTGmpZ6VbRvWyPZN6+RA8k5Vs/js6ZQcXifGEVe0mBQtHi+VqtaUmg2aSZXqtbLLEJkdJ+/P/t3bZdOa5Yr8CK9H6tkzQt88BSbkuCJF1bMTy1VUeZW1GjaX8lWqWgIe+X2Hs7Jkf/JOgZF/19a/lb4yMzLUbfSpZOlEubDJRdLwovZKX04TAHSiA0n9mTp1qlAvHkCfNeT6Y1WfWRf8ce1p/BuACL6SpKQkBRrxhxQmor1CDT56jhNDZ8mSJap0IOA/oAn6smN/x6DDuGBPp1TewIEDVai/3Trwt1ekrr1fMg7N97oECsfXk7gWxgmCze4Pea1Hf+Oxai17a8fOcVm1v1sx/lCN01tfC8L85jVH2zeuk1lfj5H0tNypSk3bdpYOPQdYMcUR04YGACwAADAsJk+erOqAa9Ea0BowrgE8vHiY8aYBBvBnzZo16tAIUMChmsOjL3F5vvgbgkcOfw0bNlQGP14wUH/CJcPp4TSuFX1HpGjgyMF9snDWFNm5eUO2AWuk7xjieCDade8rpRKNkfi5noPxvHDWZNm8bqXXA46R/sTExUmTNpdIy47dhX/7k3V/Lsom1PN1rSfb/v7dO+THSZ8pgMLfwRQwgANam269QgNM+Buwl99j2OJIAMhct26dAgYIh1+xYoX6GfuXv32MZjHwMezZq/gD7xAewxo1aqg9rVatWipEmn2OlAmu4Z5wRREGoip0A4EiVWEotUyYNxFgeNNJD0M3eAh9CWMjaov9Hd247+8tW7ZUKVycw4h8CKeB5dn/s2vuyxMAKNLym0DUp6/JRxpgvRORMnv27Fyj8sYl9tf/s3cdUFIUXfduXnLOC5JzTiJBQJGgiAKK+pkQ/UEEFBVBEBRFwISigCIfKupnJEkQEAkiOeecc85p8/zn1jLL7Ez3dJju6d6drnM4enYqvgpd79Z79+3ejccee0zsF+9EsIuWYp5Wa57k5N756b40ZMiQLCRN7UMhEE4CWH6zTh7ej/ibN8TZeW+npwTYHErJAQBuzTYVEG4MstpqTSQIpF8YPz5y6ebFy5jacyBObtmptfosnz9HwfzIXawworJnQ7EalZGraGEUrFAG+cuURLZ8ecDLsZNCSwK8EPIFif/cl2Z/rgK8BLsvfrwgus1gM63UXC5cPHIcm36bibt6PI3YPMaYr+qRhx3Orse/H42SDWrp6b6pZVKSk7BywWxsW7MM/P9Ak15Fd9+2Dfhn1u/C2sDIlLdAYbR9vBsKFCnut1pNAEC5StixYSWWzZ2GJA2kcdzfFWrUwz0PP5FuLaFnrIz044/vpkePHsIVhMp1oInuZjy/+I93DJ5hSi5PVHLdyjz/n6/bbiWf/x+I+TKBFpquM5Y8rRYJIuhNVOinTJkiLBDIpK8lURZumXie73JAEMdMWVB2lAXPd/7X7Bd+LWOSyusAAIFKMOuVdwAAe83ptSuXBCBQqnxlZMth3T3LCqk4AICH1JUuBt4TRHJA+o126tTJr/LPcna4RFuxwAJtMzwyEkWrV0K5FneJfwXK3eEAAoEK1SlvawlcOnoSK8f/gB2zFqBI1Qro/NVIAYRZlexwdtkRAKCy/dfvk8Srv5GJim6ZyjXQ+tFnVSm6W1cvxbJ503RZHqjpd87cefHgMz2Rv3Ax2exaAIBL58/q7i9lU795GzS85341XZfMo/SdNxIA0N1Jgwu6FX+6KdL3WOrlUG2TVPxJLEYOBL5O0oXLLuF91Y4hWPkcACBYks487TgAQOaZq6zeUwcA8Jjh999/X5jtkUCLpnZyDKv8u9sET63ZnR0u0VlhMcfmzoWKbZqjzn8eRqEKZREWHpYVhuWMwZEALh8/hTUTf8GWqXOQmpwsJFKsZhUHAABgNwCAsYRn/+9r0IzdrEQQoE2Xrn5BgGMH9mDuLxOFj7+Zie4JbR/rhgiZsGlqAYAylWti3/aNAYEVufLkw8PdXkbufAV0DTmUAAAq/nRDoLLOV3930gMAUPGfNGmSCEFHxd+dHABAfhk6AICuLZqlCzkAQJae3kw1OAcA8Jgu+qCZ5UPmAADG74tCFcui4QtPoGKrZoiMVfZTNb4HTo2OBAKXwLUz57Hmm1+w+fdZSE7ISE7jAABp8rUTAEBTf778H9y1NfDJ91MDXZ+atu0EhieSSinJyZj9v/EgCGB2ioyKQpsuzwmeAqmkBgAwqo+0AmjS5mHUatxSV5WhAADQVJ7cAwwF6qn46wEAyMFCIj9vxd8BAJSXnwMAKMso1HI4AECozbh9x+sAAEGaGwcAME/Q+UqVQJM+z6HifXcjItq6MFbmjdCpOStK4Pr5i9jw41Ss+36yj+LvHq8DANgPANixfgWWzJ4c0Cu22vXM1+4Oz/ZC3oKFfYqcPHxAAABmv/67G65avzFadnjccgCAHbijQlW0f6oHw5uoFWV6vlAAABhq9fHHpeeKglBrAXDx4kURRvDPP/+UlbNjASC/BB0AQPP2dAp4SUArCaAjQEcCaiXgAAB+JEVyGsYmlktnzpwRrOVMZKitU6eOLBeAAwCoXZL685W6sw5aD30N+e6I01+JU9KRgMkS4Fmw8ZcZWP3fn2QVfwcAyDgJdrEAoOn/9G+/wMWzaee+UiLzfZW6dwkGe5qs82X21JGDWLlgJk4fPaTIfs/6693dGo1atfdpas3iuVi7eK5SF8TvOXLlQZ0m96Bs1VogqEDFmZYMh/fuxIq/ZuDyhbOK9RQqFoeHn+uD6FhfcrxgWgCwoyQn7Pj8y8ieM7div70zhAIA4I8JnPJQCwD4e610yzUkAQBXCpJPz0Ly8V+ReuMgkHrLBSc8FuHZSiKiaAdElXgSCdtf0x0FIPXKJiSfmILUq9vgSjgDF9twpYXITE/hsQgLj0ZYbDGE566DyBKPITx72QxZXEmXkLD5/5B6XdpSKCxbKcTWnCDq8E4pZ+cjYfdQIMU3bnpYVF5EV/kIEfnuzFCMYQ+TT81I63fyNSDlJgDX7TxhkQiLyI6w2OKIKNQGUSUeByKya97HoVLAAQBCZaaDP04HAPCQudLFwN/0tGrVCj///DMKFSokmc0BAIKzuMkR0GJAT1Tr0NohCwyOyJ1WVEog4ep1bPzlD6z99jfEX5EHFj2rcywA0qRhFwBg96Y1WPTHz4pM7uwzlW4y6BctWcZ3hbhcWDZvOrasWqIIAuQrVAQdu72cgaGY5v8zfxiHE4f2K64+Ku4k8ZNjOD6wcwvmT54E1ukvZc+ZC51eeFUyTKFWAIB9adiyLSrVboioqGicPXUM//45RYAjapK/viiVV/rOZwUSQAcAUFoF+n9PvXEAiTsHIfUayT89FNsMVYYhPEd5hEXlQ8qlNZKNheesDKkwgK7440jcOxwpF1YCSNXW0fAYoVBHlXkFCLsdPSnp4OdIOjoJcEnUFx6L6AoDEVnUN5JD0v5PkHTsf5LjpOIfU3NCev+EXPa8i9TLWzT1Oyy6EKLK9kVkEV+QU+3gGX5z9erVmD9/PlatWiVC5l24cCG9eKNGjVC6dGm0aNEC999/P+Li4jSFi2T9S5cuxYwZM0QYS7rXuB8HGaKzQoUKaNCgAVq3bo0777zTbwQRO7kAcFyMBvL111/7iNrzHGS+uXPngpZFlPPhw4dFaFKO9bnnnkPLli0VidDJITJr1ixMmzYNCxcuFPOTP39+NG7cWEQRefTRR5E7d24sX74cTZs2lZz6ZcuWoUmTJpK/8UF20aJFIrzi/v37M8wRC1SqVAnly5cXfe7YsSOqVq1q69Cpatd+IPkcAMBDetwEL774oi55SsXv9KzIAQB0iVV3obpPdUKzvi8gOntgoZyS4hPw19sfY+fshbr7IlWwSvt70ea9NxAVG4Ot0+Zi3uCPfLJ55jG0cRtV5m9f2EXpC1RcSTfjRTg/Kv7Xz92+lKip1wEA0qRki7Xgcgniv8N7dyhOHf337+34pN+4wtevXMYfk8bg0rkzfusj8V7rR7uibJWaGfO5XLh29TKSExNx+vhhxN+4jrMnjoq4xpfOnUZC/E0kJcSj5UNPCEVbLl2+cA7TJn6GG9f8g1JRMTF44D/dUaJMBZ+qtAAA0TGxaN2lqzDjz/CNvH4VMyaNw/nTJxTl668vSoXVAgDkA9qxY4e49C5YsEAoFky09GvWrBm6dOkiLpN6QtExvOmePXuEwrJkyRLs3LkzA7Ge+7Jav359cUGmAsPLsdqUGQAAuhesWLECc+bM8VGqcuXKhdq1a6NcuXJCGeA/KllqSZfVyIkKCSMifP/990Kp4Vw+9dRTeOKJJzLEVfesK/XaTiTs6A/XzcDJP6UAAFfSBSRs7Y3Uq9vVDEE6T1gEIot3QXT5N9N/F/3e9rKwJJBKkcU6I7ri2z4/xW96FqmXN/kWCYtCVJleiCr5nPhN1L/9dRC80JOENUHFtxFR8F5NxbmPGIpyxIgRYg2pTc888wzeffddAQr4S1R8J0yYIMKCUulVk7h333jjDbGWpEKDZzYAgON+5ZVXxFkll+gmNGrUKNkHUJ6dL7/8MtauXStbBwGUL774QoRL1QIAcI7Gjx8Pkrh7gj5Kc8U1wDIlS5ZUypplf3cAAI+pVfpo+lsFDgBgvz1S+f570GrwK8iWV/3FyXsUDgBg7rxmZQCAiv/2GX9hxZc/aFb83VJ3AIA0SdgBALhx7Qqmf/MFLp33r7Czv4VLlMLDXfuAiqq/tGzuNGxbuxxUinPmzoOcefIJV4E8+Qsid/6CwtQ9Jlt2xGYz3kSW7gw71q/CtrXLcP3KJUVLBLoztHv8BZQsX9lnSFoAAH9cAmrdGvz1RenEUgMA8FWMSgUVRH+pffv2YH1UVtWkhIQEzJ49W7Dy+7sMe9dFhfjZZ5/F66+/Lqu0BHJ/YXvvvfcehgwZAjVm/4HchQ4dOiSUBSre/lwsvduggjBgwABQ5lKKlTu/khz4isiXwD59+mDy5Mk+Q6EC98033/i+NLpSkLD9VaScX6JmqhXzSAEAiTsHIvkM3XrkLAsUqxUZwqLyI7rqR4jI2yC9QMLO/kg585dkBeE5KiKm1n9BRdydaMKfsK0vXIm+7kFhMYURU/0LhOesIrL74zpQ12MIi4m0PuRXVYQADvco/+lJfMH+9ttvxes1iUW909mzZ8V+IwGmniSnFGcmAIDhPQlmECBTSpTV8OHDffYmAU6eXWoAFM4J5UbFXCp5WwBwDfTv3x9ffvmlUvckf3/ooYeE9UORIkV0lc/shRwAwGMGlT4cgXz0HAsAa7ZKoCCAAwCYO29ZEQBIjk/AzrmLsHzMJFw9paws+pOwAwCkSccOAMC5U8cxY9JY8dKulBq0bIeGLdspZQvq70mJCThxeD/2bdsoIgeoUfo9O2gEACBrzXCroT1b1mHhtP8puliYCQAwBDD5f/bu3atqfnhppTLbvHlzv/lPnTqFt956SygdehOV05EjRwqTWW+lJZD7C/tjNgBA/gua/w4ePDiDtYNWWXTr1g0ffPCB7Gujkhz++ecfYc3x5pu3X8g9+1ClShUBDHAdeCb6wyfuHgqXhD+81jEwvzcAoPRKr62NMETFPYWocv3Si/nrf1hkLkRXGYmI/LcjjiQf/wmJB0YDqRkj07DCiMJtEFMlzWox9fp+JGzrBVf8SZ8uhsUUQ3S51xBRqLX4PenQGCQThHBJuBuFRSCqZDdElemtOFS++g4aNAijR49WzOsvA+f6119/Rc2aGa2raJ1CgIhrKZD00ksv4aOPPsoQUjyzAABaz8FixYrhjz/+QMOGt63NaJb/f//3f5g5c2YgYkwv6w0AKO11NY1yHdEaRI8ll5r67ZzHAQA8ZieQxeRYANh3mVd7qDVaDemryx3AAQDMndesBACkJCZhz9//YvmY73DxiD5TSG9pOwBAmkTsAAAc3bcLc3+diKRE3wux57wpKbnm7qi02qls0ZT+6L6dOHZgL86dOiaAC8aF15uMAABis+fAQ117o2DREpLdUCtjMwEAPfKh+fh3330HKhRSiWTB9KmlD3GgidYANHmlqbonCBDI/YV9MhMA4LpjOEK6WGp59ZeTlb+XOyU5UGnkqx/dLqQSTZWptHlbGSTueQ/JJ6fKdCkM4TkrCV96vqYnHf8JyUd/gCv5iux0ewMA/hRugJwCFRB1xwtpSnpEdqRcWC64AuTM7r199EkgGL/pOaRe2SzRJ1/AgDwHyWckoj+ExyC6/ADQbYAp5eJKJO7ol0b455XY15gaY2//lVYUW3sh5fJGhEXlFkSA4dnLITxXNUFeGJ67ZgbuAjnhUWnv3r27IWupa9euGDt2bLqSzrVKU/S+ffsGulVFeW+SzMwCAOgZ/Keffio4BdyJgF/nzmnrxIjkCQD44y8g6EClnqAEwVzyAtCSgYSK3okALt1I6G4VaskBADxm3PvDQYIKKvZRUbdDyzEmrtsXkEVpjvbxxx8LExJ+mOVQJMcCwNqt1filZ3BXz2c0EwM6AIC585YVAAAq/geWrsaSj8cbpvi7pe4AAGmSsAMAsGvjakEAqKREB6KcBrLbGJlg+7rlIKnftcsXFfuptS0jAAAl8r7MCgBQlt6KhFu+gZqpSs2T1KVVSfFVmm8zAQAtZsBK/XT/LmdyrCQHKgUnT/q+VrNe3uGmT5+Oe+/19UWP3/AfWd98MujHVB+H8Bzl0rvvX6H3tQBgQfr+p944hNSrW+G6vg+p8SfgSrooTPNjqo/NUD/zJ+0fhaRj0m4qUi4GSUe/Q9LBcYAryUfM4blrIbb2d0IBF5EDCBbcOOCTzztqgD9XAYRHIyJ3LUQUaI6wnJURkatawIz/fJ1//vnnxTxJJVrJ0C2AkS5y5MgB7j8qgHzplVIAvV+uDx48KMA1KbN31k03FFrg5MuXT5yx9DsnsMf9I2XmTsI5upQwP1NWBgCo/NM6Jzo6GvHx8cKFQs48n7oVgbZ77rlHyIVzxPxSc+SeZ08AwJ8caZFFH3934jxNnDhRWF9VrlxZWHxUr15duAJRzyO/ipQbiNqzKLPmcwAAHTNH3yCa8v33v/8VpdX4kTgAgA5BG1gknERa776GGg+31RU7Wq4rcgR+zN/2/f6o0UnZDNghARyIk1t8X2PsoPT5W4KpKSk4tGwt/v3svzi7x/eiZMTydQCANCnaYS2o9XMPNgBA5vx/50zBuZPHDFf6PdewAwD439FyyqOSQqr3nPAGHAJtxywAwGgzYLe8zJC3t7LmbsufmTvzkLwuptqnGabSnxLNjHJRAJTWA03pk8/ORcq5RUi9tgdITZAsIkkyGH8c8VtelCQxZMQCjiE8T12kXFgK8hG4kr2JQcMQWfwRRFcYfLtNv5YFEl1jGMDInAjLXhoReRsismgnyRCEcnIgS3y7du0kX//9uePwNZq+5VTiSeRJE/eyZcuiePHiGRRAf/to6tSp6NSpk0/XqGCSKJAKrHciwED2+3r16omfMhMAwD329ttvC2uLnDlzYs2aNcIyQo4TwDNygBKXiJQsCaSQA0DOSsgTAGCeXr16SXI0EFygFQDBhaJFiyJPnjyGEogq7dHM8rsDAOicqS1btuCRRx5J9xPs3bu3QLOyZZNmnXcAAJ2CNrBYvtJxePiLYShY3j/zq5YmgwEAkPl478Jl2DptDo6t2yJix+comB/l72mMhs//B3lL+sbvTR+Dy4UrJ8+I8oeWr8WlYydx4UBGBmPWlbdUcRSvVQ3lWtyFEnWrS1pKnD9wGFO6D8CVExljoN/5whO4+7XucKW6cHzjVmz8+Q8cXbtZEN9FxkQjrn5NNOj6GO64qx7CwjOS7WixADi37xD+eHkILh465jNFBHjuGdgbtbq0z9B39mHP/H9x4N9VOH/gCC4fu/3ywzIFypZC0eqVUOWBexFXryYiom9b+8itA47z8Mr1WDbmW0ngQsv6UcrrAAAOACC7RlwubFi2ECTOS0n2fdHzt7b42pEnfyFUqt1AhCn8e8r3ylEADCABzCwWALz48jWLF8zChQuLF2Oat37yySd+tyxJ9N555x1ERKSFYGM5vkQxioBcohUhzVNJcsf7A5nN+ZJIM3+aqstdhr1fLu0KAPD184UXXpAdP1/g6I9PwjFe1vm9u3z5MnjZpxmvP7JEKXP9QOQgp+ApAQBRcc8gqpyv8kdGfyrTUkkNAEBlP+XiCqRe3ojU63vgunkMrpQbqkgC5epP3Ps+kk9M8a0jLBJRpXsiqtQLSDo0DklHJvqEDQyLyIHoSkOFT79nSjm3EHSRIOihOYVFCreG6PJvICxW2jXIs04Sc5JUTirJuW+o7RMZ6LmHybNhZPJ0A8hMAIBUSFR/+9kzP1/yH3vsMRGS0TsRDKEbB1/gPRMfV//zn//InpeeAIA/0EVq7gj80EWLXC2M4lKjRg1hqRDKyQEAdM6+9+KWIsDwrNoBAHQK2uBi1Tu2FXwADL9nRDIbAKDivGjkWBxbz9i6vik2dy7c93ZfVG7X0seyIfHaDaGkbvxlBlIVYnx71lzqzjpoO+wN5InLCCz4AwAadHsciz8ch+0z5EPFSIVmVAsAXD97HrP6DRPAgncS1h3vvIrqHdulAww0y9/w83Qs+/wbAZioSQQA2rzXD/nLSIeFoeJ/bN1mLBvznex8qGlHSx4HAEiTlh0sAI7s3Ym5v36D5CT/6ylYFgA71q/AktmTQUsUNSlHrjwoW7UWKtSoi8LFSyIiMg3sUh0GMIQAAJqx8jXP06WP7n8kBvMXGeCBBx4QL1Juc9+///5bxAaXS/6sBwkEEEzwx3Lu7XPrbkdJCaZ5NPMUKFDA79JResVjYW8fZ88K/b3SMZ8cn4G7Dj60PP7447L++gyR+PPPP4uY5GrH7s5HM2++CJcpUwY3btzAhg0bRGxwKZnoBgC2vYKU8/9IylhOQU+9sglJR79H6uUNcCVdVqXsSzUgV3/KxdVI3NlfUll38wYkbOkO5vP51uasgti6P0n66Sef+BVJB8dIcgGoOZ/oWhBT9aP0yAJyZfxF8SBoRiVUb/LnV663TpbjHh44cKCoIjMBAN6m9Ow/LTDkwvSpBQDkzh8l+XuTAAbCrUJAgNYN5CjwF1UkkHm3e1kHANAxQ3KENv4OHwcA0CFoE4pQWew4ZhjKNm9kSO1mAgA5ixREanIKbpy/6LevuYsXwSMTPkSBsrcvQYk3bmLBsNF+FXJ/lRIEeHDU28ie/3ZYIDkAoGr7VoJ0bNecRYoy9XaLUAMA+BuLlPJPhWjlVz+I8HtaU8kGtfDgJ0OQo9DtizEV/5Nbd2Lp6Ik4snqj1ioDyu8AAGniswMAcPzgXvz58wQkJUib3HpOdPP2j6J6w9uM2gEtAonCDOE3/dsvQL9/pcSX/ladnkLRUmUks146dwbTvhmNm9d9Sbw8C4SKCwAJ/UhYR8XQOykp9J5kwLwnMCwWXxTlkj/lmWVockt/Yzmfdb6sf/7558iePWOYSLsAAP5eATm+tm3bCsCkYMGCkiJi2ESG+SIpm1wiv8Ddd9+d/rPS2JmRod/YbokSyi/OzK8bANBoAZB04DMkHf9ZknlfaZ97/+7PwiBha0+kXFjhUyXD+0WXfxOJ+z6AK8Ergk1YOKJKdkVUmVdku0LOgORjPyLlwjK4Es+DxINaUkSBFoip/rnfIv4AAKX9pNQXJQVUqbzc7273Gv6emQCA+fPn47777sswLDsBAOwYo7XQApt91ZNeeeUVcU6TLyLUkgMAeMz4uXPnsG3bNuzfvx/8f6nEzbt06dIMRIDufJ6b3LusAwDYZ2tVuLcp2o14EzG5At/wZgIAWiTWrO8LaNT9yfQiB5etwbSX3tL08u/dHhVhhlF0JzkAQEs/Szeujw6fvYOYXDlFMSUAoHitqlg5/kfxz+eCI/Hyzzxndx/AlB79ce3M+QxF7nmzF2p1eRAR0dFCoV80YgxObt3lU2+zV55Pk2VYmKhjwfufY+8CaTNOLWPXk9cBANKkZgcA4MrF85g2cTSuX+WrnP8UV7Yi2j/1IhgRwF86efiAABVokh8ZFY38hYoiOiYWhePuQExsNhQtWRrRsdmQM1eeDBY+asPl8dX/wWd6okCR4rLdUFtXqAAAcko1Baik0Hr6+5qlTHhOpNxLmpISHCwLAH/KgtIeUvu7t9KnNHbWq/WlmKb48Vu6S/rOsz4pxVUrB0Dy8V+QeOAzWZ9+0Hc+Oj/Cs92BsBzlBWN+6pUtYDmp5A8AYDSDxH0f+rYVHo3Igq2QfG6BDwjhyRGgam5SbiDlymakXlwNEgUKQsPEc/LjAxAWXQgx1UcjPFd12Sb8AQBSL9aq+nork1l7NrMCAN4v7hSTWgCAbkw051+xwhdoknMBoN5FDoB58+ZJTptUf8Q98uZNoZfRGohhPqXIGP2tg0CBIy1rzE55HQDAYzYC/Vg5AICdlrZ8X/hq3OnL4SjT9Ha8Ur09twsAUKX9vWjz3hvCtSElKVkorVsmz/YZFvkP7nvnVRSrWRURUZGIv3wVC0eMwY5Zf/vkrfloe7Qa/IrIx2QEAOBtreAPAOjy7Shhci/1ki/18u8ewPaZ8zHnzYw+fLmKFhZWEp78DwRJFgz7HIUrl0OJOjVQuEp5wQkQmzePoWPWu7ZYzgEA0qRnBwAgJTkZM38YhxOH9itOKZXlNl264Y6KVeXzulyYP/l77N22QbG+InGl8VDXXoiKTnNdWjZ3GjavlDYt9qyM4fYeeq4PYrNlfCF25yF3wNxfvsHhvTsU+xAqAABNdalkuP34PQWj5KMq5mbZMjRp0sTvS5+iyurYxQAAIABJREFUsFVmkAs/rKQEBwsAUOqHymH6zeZ971Jq05uUTW0f5MziWV4ortU+QXju2unVySrZt3J4K+jxm55F6uVNkt0R4fSqfuTDoJ+wsz9SzvwlWcYfACDAic3/J3gFfFJ4LJAa7/Nnn7CCagXnlS/l7Hwk7v8UrgTfSAwkB4yu+gki8t0lWzt5MRhOUip5stB7/052f5LZ0dy7du3awt2jQoUKwtInb968wt2HIePIR0FCP6nkbW2iRwSZyQIgEACAPB4EUxliTypJ8W0sWrQITz31lKzFkxwA4Fk/rVEZKYKWAXTr2b59O1auXImNG+WtNwk6jBs3TrgkhVJyAACP2Q4UAHBcADLP1iE7/31vv6qK9M3fqMwGAPgC37L/S8hZKD/O7jmIuYM+wOmde3265K0oEgSIv3RZEN+d2blPkPOd2bUf9w7q4+P+cGDJKkztmeaf5plIBthp3AjE5kk7FP0BACRYpHl/idrVkXD1mmDG3/z7LEnReSpz/gCAci0b4+DSNT5WDEoRHeTmpHST+qj3VGcUqVohg5Lvb36NAD0C2RUOAJAmPTsAAOzHxuWLsOKvP1RNac7cecXre/7CEiSdLhfWL12ANYvnqPLhb9CyHRq2vB1R5M+fJuDQ7m2K/ciVJx8e7vYycufz9fWmK8Pimb9i37YNqqIHhAoA4A/IV+MT7wAAt5elkjKuuIBVZNAKAEjxBqhoRpYYz102PGclRFcYhPBcNZB8cjKSDn3llxTPU0FXcjFIrzt3bbiSLiDl3D9IPjkFqVcZPSdVsvtKJINJBz9H0tFJPkR/kpWFRSGqTC9ElXzO92e+9DN8ITkLbh5F6o2DQrl3JV8XYQtjanwpwhh6JjlyRDUAgD83HJK8kVyOYd48E/k0Ro0aJZR7qeQJ+vlbs3KhJ9WsH3eeUAEAlFyg6IPPOSEYyUTln+4+UqSBbtmpAQDk5oJuVORUcUdv88ynFhDVMs+ZIa8DAHjMUiAAAA+eyZMni9AiUslxAbDXdshZuAAe+fojFKpUNqCOmQkASPVx/Y9TBSmgd9KqKBIgYDQAmrZvmToHV095+ftJvD77U4ZJrFjniYfSu3Vm515M7j5Akr9ALQAgNzHRObLj4THDcEejupJZGFLw9+f7IfE62ZLlEwkUC1YsIyxBSjeuh8JVKvhEP3AAAP9uGgFtHg2F7QIA0A3gj2+/wNXL/nk53EOLiolB3aatUK1+Y2TLkUuw9Z86egirFs7G6aOHVCneOXLnwUPP9ka+QkXSJTbrh69wZJ9v6EwpkdL8/+4HHhUcAGRYv3blEnZvWostq/5RZP73rC9UAAB/r4j+zFq9L6lqwAINW0Ayq2MBABF/3ZNnQQl00HvZT722EwnbXvb1jdc5iVoAAD1NKAEAWsYTFlsMMdXHCYU+Q1IMARiOiLz1EVnqBdCCgOBF8tEfkHTiVyDlps+wSAQYW3OC37CASpE1uCdI4skQcGR5ZxjK7777Tvh5S0XU8A4nSUsBEkTKhbrr16+fCIXH8IFUck+dOiUINdnmhQsXfMbkzTcRKgAABaHEYaJ1XXsCAHzpp5UBz+Tjx4+Ll36+8h86dAgdOnQQYIK3FZdcBAm9Z4LW/tstvwMAeMzI+vXr8eCDD8qan8hNHg8Qmgx169ZN+HJKJQcAsNvSh3ixpiVAIMlMAKD8PU3wwIeDQIXXnciC/+uzfX267A8AICkeWfRP79wnwggeWrFW+MkrJe865ZTh7AXy4dEJHwoF2p2UfPtJtsekd1/443FIik8QBIjbpkv7kcmNO1+pErh38Cso06R+ur+1AwDonyOl9aXld7sAAOzzxmULsfLvmaqUdy1jlMrL70mtxi3RpM3DGX5W6wIQaPue5UMFAPBnDrpr1y506dIFW7dulRStp0JOZnkSTE2cOFF2Ghj3mpdVo5NRSrAaEMOf/+y///4rwm7JJYZSpnwYp9uopDR2fxwPSn2g3zzZ7uGSfnVXKu/5uxYXAPl6ed/kP9/+KAEArNOfC4FnmxGF2yCmykeS3Ug+/hMSD4wOnLgwLAJRJbshqkxvv2Kk0s01Q3N+I5J3qDuGAmRI70GDBgVcPXWDCRMmiEgW7hRKAABJPN966y3x0m9EcgMASiEAGVqUgA/DEDIiCy1A1q1bB4I3fOj1Tv5AXyP6bdc6HADAY2aUCH6kJpHxJBlKgmgjX1fkkl5Fx64LJyv0y9vHXc+YzAQAPP363X3TAgBcPn4K6yZNFv798Veuah6eWgBAKgqB2QAAB+MPwCHgMWfQBzi0fJ2mcUfGRItQgFUfTGO+dQAABwDwXkB8xZ/143gwKoDZqVCxOOFGQOsBz6SWuM/I/oUKAOAvCsC0adNE2Ci51KJFC/Ea6H4dZBx7/pNL/vgGApm7mTNngiEG5ZLaFy8lP17W7w8AUAJM6INNH2Fvk+1Axq4EAEjFNlfbHl+wab6eenW7qiJ80RbEdym+1mjeCnryyWlI3P+R5Mu4ZGNhEYjI3xSp1/fCFX/CJ0tYbAnE1vwKYdluRwfyOcvoj797KFwp1+XHEx6D6PIDEFlMZt27UpCwo59wS5BzR1AWVlgakWK1UZIhBr3LX79+Xbzwfvnll8pV+8nBvU7rAFrweqZAwst51kOXg6FDh2YIMxdKAABloUWWVNg5t7Nn+/JXsS5PCwA9+prUUmAIUZ5B9evXD2gtZcbCDgDgMWs05aH/EFErpooVK6bH8/We3CJFioiPfO7cuWVf/T3LOACA/bZH4crl0fmrkWC4Pb3JrgDA4VUb8Gf/4bh+ztckjT70RatXQrkWd6Fc87tEnsn/94aPCOwOABSpUgEdx70PEvxJpZTEJBxavhYbfp4uLB+SE/zHb3fXQdl0HDscdMFwAAAHAJBaW3QFmPPzf3H+tO/FW+9Z4l3OH4dA/M0bmPHdGJw7dTzg5iIio1CsVBkcOyBBCOZROyMatH60K8pWyehfyyw71q/E4hnSbOSeHcyeMxc6vfAq8uSXPnOP7tuFub9ORFKi/73qD4xQEog/FnF3WZrz0t+XxGDuRGIpKo909ZNL3sqlkiLOyyeZy6VeyWnW2qdPHxGRiOHqatSogdKlS6NkyZKCuIyvi3L3DyV3RrUAgBpWdH8AgBoA4aWXXhIvrt5huGjiS1ZvxlDnmGldQQK/6tWro1ChQuJvlAHNvD2TmQAA23HFH0fCrsFIvUxSMZfMUqDpez1ElngCibvfhivZN8Sm1As9eQOSjn2vDAKExyCqxOMiJF/85m6S5IFhkbkQXWUkSCAomxRN+IHw7GURU/s7Hz/+DHW6UkTowORTM/yy/Ev2IyI7Iou0F+EHERahtH3Tf6e5PRVsKZ9uNZVwPX311Ve46y5pwkGzwsuFGgDAuaBuRcCGoTflEs8BAqLvv/8+SPQolTwBAFoB/Pbbb+jVq5ek64WaNcDzg9xtdPmQs95WU09mzeMAAEGaOQcACJKgNTQjZbquobjIakcAgMz+M/q+4xOznop/455Po+5TnTOEQNw9fwlm9h3qM3Q7AAD002/Suyv2/7MSh1b4vuY36f0cGvV40sd333sw3m4QR9ZsFG4QqcnJklPOCATkGHAAAAcAkDsTzAQBGL6v7ePdULSkbyx6d3/I3D//90lITPBl7FZ7jlH5b9r2YWTPlQfzJ08CIx34S95khO68WQ0A4MWQln3PP/+8YAg/ceKEeMlXUjZomswy7qTkr8x8JMMaPHgwOnbsKJRgvoAxlBXbW7t2rd/5kFO+lQAAKtKTJk1Cq1athHnsnj17QLNZPmp4JjUAAE3qqcBTTlTKjhw5IriQ3Ir5N998I9jA/aVnnnlGyKBcuTQfc/rxUjmjIiDlt+2ui+4TnJPChW+DwGYDAKJtVwr4Yp984jek3jxyW+mNyC785COLP4bIIg8i5eJKJO7opxoAYNWp13Yj6fB4pF7ZDFfSZcB1a0+GxyAsKo949Y+Me1oo5kzyZH5hiCz+CKIrDPYr+6Sj3yHp4DjAlSSRT10d7oLCx//4b0i5tAquG4fgSon3jSjAcIaROREWG4eIfI0QGfckwqLyqz2yMuTjYx3Z5MkDwRdhNYl7m64n3F8EkfwlRv2g+TotDfytQ886uJ95dtBSiBEHvFMoAgCUAc8ZKvA8d9yh+igrgpF0kaA1BueT5vhqAACxDV0uLF68WABBSmel9zzQepvWGeRoCEXln/JwAAA1J4YBeewGAEiZbesdJpWrxGs3hJn52d37cXzjduxbvBwXDx3TW2XQytECoGzzRrrbsyMAcGzDVvzW9TUf5ZYv253Hf4Ds+W8z8vKVnGEApRj7rQYAqPy3GzEA5Vs2BkGK2W8M9xkTX+k7fTlSMPu7EzkA6AJAksMzu/fj9PbdIgICXQbc3APMm3D1OpaP/Q4kVvRO938wENU6tHYAgAB4GnRvKomCduIA8Oxews0b+Gfmb9i/Y5MhnAC8iJCsr1WnpyWZ+71Fs23NUiyb94cgF9SaYrJlR4sHu6B89bq4dvkipn3zOa5e8rUY8qy3cIlSeLhrH5Dc0DNlNQBAqyyZX8p1wGh/Zc9+UWkeM2aMsALwTnr4jKRCnCmFRZOSk7ePPS0ZyKvAi7qRiYocTXdbt26dodqgAABGDsTiuhL3DhcRBaR4DcIiciC60lBEFMooY4u77NM8gSqS9lGxpK/3vn37MgACVDRp5s+10r59e8TFxWlS+kgkSJb6v/76C3RrWbVqVXofCJzRmoAm5ATUGALU25rFs8OhCgCoWTMEWfiiL2cpIBcFgODCli1bQM4RnmO0OPCcI7btXgO0+KDSX6dOnQwWXmr6l9XyOABAkGY0KwMAkiJ0uXDp2Cls/n0mNvxvmmrz6yBNR3ozbd59HeQC0JvsCADI8QSQTLDt+2+gQqtmCAsLx6VjJ7Dmm1+xZbK0v5XVAED7jwejyv33CEI+WjXM6veepE9/rS4PivCGEdFRuHb6nAhpeGbXPp8prfd0Z7To3zODtYBUCETKqcs3n4DjdywAHAsANWfD6WOHsWbRHBw7uEdVWD/vOqn45y1YGE3adMQdFaqkk1CqafvI3p34Z+avqiMTsK0ylWug2f2dkTNPvvQmGBJwx7oVfpuMjIpCmy7PoXSl6hnyOQAAhKm6FPO0GtcBNfPsmYcKxy+//OLju+zOoyZagXebctYEJDh+7bXXVHdRyr2AZIcEAdS+oqppjK4cfPnzdNNgOQcA8JWeK+kSUi+tFq/u4bnSIlW54k8KS4PkM3NkCfzCc9dCbO3vNJnmq5k7J09oSIBEfAsXLhTnFK2CqlativLlywtroZw5c/oIwV8EBjP4QkJjFuRH6QAAQVoBIQcAeMj13L5DmPfWhzi5dVeQpK2+mTtfeAJ3v6afTdaOAIC/EHzqJQOhANNCIlu+NIZmOWXYLBJA71ff3X/9I2kFQIW9w2dDUaZpA6F8rRj3PVaO9/U1owtEywE9UbPzA4iIjsaFg0fw1zuf4PiGjPHUK97XDO1GDkR09mwOAOBYAGjZMkhKTMCJw/txYMdmnD1xFNeuXBYm+t4v9FHRMYiOiUX+wsVQslwllKtWW9WLv1xn6C9N//ldm1aLMIM3r19Lb5MKP1/78xcuinJV66BCjTo+pIKaBpnJM/vjAKBpfNGiRUU4KS3pgQceEMzkLCuVdu7cieeee042tJiWtsgb8OmnnwqXATnTVZrSEoz44osvVFfNOml+6520hvJq3Lix8N1nP91JKQ676k7eykgwgabZ5ALwTg4A4CtN183DiN/SU/AXqE5hUYgq0wtRJZ9TXcTJ6EjAUwL+zlpGB+jduzfIp8ZE0JL5v/32W0khtm3bVlgGFCyon7PLmZ2MEnAAgEBXhMuFhGvXkZqcguvnLyI5PgGFq5T38UkOZQCAIqZJ9qx+w8DXaTulrAgAaA2DRzK96+cv4NqZ8xmmxm4AgD8rgNJN6uPBT95GbJ5cAa01ghkdxwxLD2noWAA4FgB2Oq+cvgQuAX+XUr6sjx49Wvj8+iP78+wFTf/HjRuHevXq+e0c41STJFAqDJXaUdGMlf3jK7uS3yrbefLJJ8XFWk2iH/WQIUN8stK8mmDC2LFj1VQjzKFJzsW+eiaCEp9//rkg+QrEEoBkYZxDml5LJQcAkJ6m+PWPIfWa+kcYWgrE1PjSP/mfqhXhZApVCSjtRS1yIeBHgFLp3NNSZ6jndQAAiRVABSr5Zjz430tHjiMlKRnn9x1CwrVrYGg1+haTUfz8gSM+PslSsdvZRKgDAJQBLQH+eHmIrbgBsiIAQFlfPXUG84Z87DcMHl/E6zzxEO78v/9gyaivsX3G/Ay7wZsk0WoLAHZOzgqAv3mGBSSYsWjkWJFfbYqrVxP3vNkLRapVTC/iAAD2OLvsygGgdm05+ewjASUAgMorX5ZJbKdE/tWlSxeMHDkSZcumEbIpJZLksU6a1fP/1SY3cRnJxRgJQE3SypLtLzweQ3kxIoFaUETOV5d9op8uZUZ/ai2JURDIEt6pUydJcjV3XUpKRyBhALX01255Gb4w5cJSVd0Ki8qL6IpvI6LgvaryO5kcCUhJgGSeTz31VECgJ+slrwJdlNSefc5sqJOAAwAAwr94/tBPcXjlel3x0j1F7f1q6v7NAQAEZacIybZw+Bh1qzMIubIqAEDR0Rpl36Ll2PbHPJzcskusbSr9hSqVRenG9VG1fSsULF9a+Btv/GUGFgwb7SPxVkP6CpCAyQ4AgD8rAI6l47jhyFsyjcnalerC+f2HsG/xCrG3Cd5dPnYyfYwkGSxQrhTi6tdChXubomj1yggLD8sgAwcAcACAIBxDThNBlIAaAICv11RWSfhFc/YFCxakk0qRPIoM0m7m6vDwcM29J9M/Wavnz58v/suQY54v9TSfp88r22ratCkaNWqUgeleS4Nk5Wd4Y5KYsS038EBQoXbt2iLEIAnMOCZaMURESIdi4ws+lXfKY/PmzRncJCgv9pmv/6yTZGv+THWFy8rRo5g3b54gbqOi4E3axTHzwk+XAioANWvWVEXa5QAA0qsjcecgJJ/5U3HphEXmQVSZlxBZ/HHFvE4GRwL+JMAzlFwlL774om6rH54tEyZMwN133+0I22AJOAAAw6jcjMe8wR9h19zAWWrlYss7AEDayr109ASm9BhgGyuAQAEAg/ej7upopZJ47bpQcm9eupJusXJu70FcPXVW1CtntSLXaP6ypRCTI3v6z1HZs6FYjcqCbC8mZ04UKF8aEVGRyFuqhPCXj8mV00eB1j0gmxR0AICsBwDQsotAEPfG2T0HQM4Mns83Ll7OABC5l2CeuGLIni8PuB8KVyovXLwKVigj/kbwzEkBSsDlwrWzF3B80zbBx3Fq2y5cOnIC18/dfiEnWJe3VHEB0hWtUQnFa1ZFvtJxiuE/A+yZacXdkUouHj4uzuobFy4KjpykGzcVz+kcBfMjd7G0sHe5ihYSazF3iaLIG1cc+UvHITZvHnEuO8kgCdxy8+Rc0bKO5wbXK6PLMMmdG+7WPb+jRapVQs5C+cWc5SpaWIDVwfpuJp/4FcnHf4Ur8SxcqUm3Qxeyo+GxCIspjMgCLRBZ6jndYfkMkrgtqpH7Tlw5eSbD2eTurPuMIicR70n5ypREoQplkb9MSfBvtkkuF+KvXMOFQ0dxevseXDxyXJy5yTcTxCMP74neyb2GuX750EIryQK8H+byJfLzLhtIqD7ynJBctXLlyrYRX1bqiAMAEACIT8Bfb3+MnbMXBjy3cuH1HAAgTbRUVBe8/7ks83zAE6CxgswGAPBV+8bFSyLc4sktO3Fi03ac3rFX8oOkURSGZKeylKdEURSvXU2QCBapUh45ChXItBd1BwDI/AAAiSHP7z+MvX8vxZ4F/+Ls7gOGrHUqYlUeuBfVHmotLvThMi+nhjSWBSsh8L5r3mKs/36KAGK0psiYaJRu0gC1Hm2PUnfWQWSsb8xtrXWakZ/r78qJ0zi6bjMO/LNShMn1BDfMaJPncFy9GijZsDZK1q8F3kuMWJ9J+0ch6dgPosvhOSsjtt5vhnXfXbdnvfRbj8jbEFHlXjesHaWKeB88t+cADq/agINL16QpRxJKkVI9an93W+WValgHpRrWRtEalR1wUa3wDMxn1neCXSRYWfWBVqjY+m4UKFc66A8liTduirvirjmLcODf1YadP1rGxZCimzZtEhY/K1euFBZP3mSrbqufFi1agKR/JUuWhB4LKwOXRZauygEAbk3vv59OwOqJvwQ82Z4hxDwrcwCA29Jg3HX6Z9sh3TOwNxgezrbJ43WMANXRNZsCdlMJ9lh5UY+rXxOV778HZZo0FC8gVr2c2m0fBmsuqrS/F23eewNROpQkO8hMDwcAeSC2TpuDzb/PFi93Zia+5tV/9hHU6HQ/YnLlMLMpxbqtmi858Nu7wymJSdjx5wIs/WyiYRdRnjFV2rcCAd18pUpYdr64x8oL97G1m7Fl6hxbnNlusKT6w21QskFtQZaqJ7mJ5KLinjFcKfcGAMxsK8PYb31j98xfgp1zFuHUtt0+3E56ZBVIGTe4WLF1cxStXilTWXT4i4wUiEyUynpyACnl9fyd34lNv80Uj1JmA3MCDChVAnf2eBKV27ZEVLZYLV3VlJePRWf3HhBhuHfOXmAqiMWO8Rt414tPoXK7eyz/BmoSVAhndgCAAAAAflQLlL0D8VevZTAdlbqsWnUpk1vbai9rZuyN3fOXYGbfoWZUrbnO+z8YiGodWmsuZ3YBfoh2z/sHW6b8qet1zOz+BVI/yfbIK0DCzGC/2tltHwYiRy1lQwkAuHT0JFaO/wE7Zi0I+kWeF/cG3R5D7cc6mHq58zf3Vq1xNd8UvoT/PWw0DixZpWX5aspLa4DGPZ8R3B7enB6aKtKYmS+IdGHY8NM0MT4zX401di1Ddr440zqAwDe5YNSewQnbXkHK+dukqpFFOiDl8loRT96dwiJzIrrqJwiLLoyEbb1u/xYejeiyfUW2xAOjERZdADHVxyFx1yDBTE9AgYnWBbQA4Ku/29KAfw/LVhKum0cRFltMlEs6+IXoS0SBFoip/rkucSRcvS4sgjb+/IcwhbZroml5xTbNUec/DwuT8mCuaT0yySwAgJXfCbfC3LTPc8KKjG6VhiWXC6e278aSURNwZLW2cKZG9IHfwMYvPYNqD7Wx7BtoxDhCoQ4HALg1yzy0SARIvxYq9vR5oSkzfZ3pe8hXa/dmqvtkJ7R886V0kzp+7Kf2HJi+XjqMHopKrZtnWD9WXcrkFrGay5pZG4ChAH99Nu0yYGWSs9awrE8ul4iUsHbS75YoL8EeNy82VJbqPPFw0BBju+3DYMk8FAAAhmFd+dUP4sU/NTk5WKKVbIc+oK2GvIKi1SoF/TXaqjWu9E2h68XsN4aJMy4YqWzzRmjzbj/kLFzA1OaoSO6auwgrx//PdEsTowfCM7hWl/ao9VgHcd9RSp6v8hFFH4Yr8Qwi8t0lirkBAirlroRTPiHnqLxHFmqHpOP/UwQA6Frg3ZYAFBLPI6rUC0g+NV38P0GFyBJPKnX79u8uFy4dO4V13/+OrVPn2BakkRtQoYplUe/ZR0x/PVYvUN+cdgcA6HrE+zy/FXYA6Sq1aQFaohpxTtnpG0iugDbD3kDxmlWC/g0MZP2GUlkHAFAx294cAd6XaW+FVsoUyapLmQMAyE8wrTc6jx8J+ktanex0cAdbFkSMm736gvCRMxQJlxiI3fZhsGSdlQEAmjruW7wcf7/7WVBMONXOGYHkpq88j7r/6Wj6uvbsk1Vr3B8AYEUI2Bqd2uG+t181TfZUJGg6vPbb32y17tSuT898tAqo+mAr3PXiM8hbUv576G2Wn3p9f8aXfnID5G0AV/wxHwU95eJKpF5cowsAIAdAuotA7tpw3diHsNg4TRwEVr/46pkXuTJ2sDSS65ttAQCXC8fWbxWE3yS+s1Pi2fnAh4NA60g9id/Ag8vW4O/3PhN8I3ZJPFeavfK8sDYy+25nlzFnpn44AICK2Tqzax+m9x6cvrFouszN6mb25OVmSvcB6eh/s74voFH3jKi0VZcyOwIAVn0gvGURiFKkYtmoymKGP6yqhm2Yiaa7rYe+hnx3xJnWO7vtQ9MG6lVxIGvdDjKT4wBgxItln38jFDG7prpPdQK/CYyUEYxk1XzJAQAkYJz56tCgvfxTxvw2PzLhI5SoU81wkfPM3vnnQiwb812me/FXEgZBq1pdHsSd3Z9EjgL5fLJ7AgD8kWb6brN8tzm/rAVAZE5EluyG5KPfwpV8LUPd3i4AnhYAzMjfaXHg6VagloeA4PrqCT9h8++zbPHiqzQHWn6n37UpZuRaOuGV16r7nT8OAO5Zvvov/fwby63D5ERLa5x2IwagfMvGml7MGe555fgfsebb32w7thod2wkrh+icNoqGEMAazypFHQDAz0wSVSNr5uKPvsyA8JP58pGvP0yPN84wUpO7D8CN8xdFbVLM8lZdyuwIAKya8BOWjp5o+R6ymgAwGP6wlgtZYwf4stHm3ddRrsVdmj6Capux2z5U2+9A82VFAIDs3HMHfRhUxVLvPDBSQKshfYMCAli1xqUAAJLhLRg2GttnzNcrOl3lKt7XDO1GDjRc3gT7aWlybP0WXf3KLIV4Drfs/5IgbvX0OfcEAMLzN0bijn7pyjx99+nPTwAgqszLkhwANNd310HgIDzbHUi5uMqHA4AAgGfEAbevv9vNwM014HY/kJKr3P0ts8yBln7y5fi+d14VIdqsTnYDAAgSL/5wXNDPID3zQBDgvrf7onK7lqruPyQw5Kv/vkXL9TQX1DI8S1oNfgXZ8uYOartOY/IScAAAGdlQOSNT/d6FyyRztB32BmhiyCQOvCEfp+dr8NxjaNGvR4YNbNWlzG4AgJEhFwPZ2NkL5MOjEz5E4SoVAqlGX1mXC0fXbcGcgSNtZa43I0+eAAAgAElEQVSlbzDGl6LZ2N2vvoB6zzxiSOgqzx7abR8aLz3pGrMUAOByYdfcxfj7vdGZKiJGsEAAq9a4NwBAUrxVX/+E5WO/C9YyT2/nwU+GCOXVqMQXREaUWPzhl1nuFdmfjIz0TzZiLjx5BvyR//HVf8kn4zOF0meEXFiHVS5H3v23EwBw+dhJ/PnmCEHOmVkSQQDyiN3RqK7fLgebU8UI+QXrG2hEX0OhDgcA8JplXlp2zPwb/372X0W/PhIFMl04cCRDLTUfbS+QroioyPS/W3UpsxsAYHVcdbc8zHohUjw0MqnyojgugzMQBLjrxafRqMeThoIAdtuHBotNtrqsAgDwfF7/wxT8+9lE25o7+ptTsiPf1fMZQ9e0d3tWrXFvAIDcOH/0GRJ0kIZh0zqOHW4IqRZly1c2Pgbs/us2A36w9q0d2uG83j9yIErWr6nqVdKMPpM/wG1t4Jf538Z+3mbIRapOuqiS+8IIUjk9fbYLAGCF65EeeUmVoZXxw18Mk7XooAXSnwNGZMoHpGB8A42ah6xejwMAeMwwSWL++ehL2Vd/tYvBcQGQkZTLhdUTfxHgitXJ6BciVeNxubB95t+YP3RUSL0iqZKNRCaCAK3ffQ01Hm5r2MXTKuVIrwyMKpcVAIDitaoKX0f+y6yJvukdPhuKMk0bmDYEq9a4JwAQf/kqZvV7D4eWrzNtnHIV3/tWH0G8iLCwgNvOjK9sAQ9aogK+LtNlrkbn+00FrwLpO03+t82YhwXvjQ757ytdAehPXrR65UBEqqusHQAA7tsZr76Di4eO6RqDHQrRgqnNe/0yujG5XDi4fB1m9xsWdGDVKJnwXtdxzDAwSouTrJWAAwDckj8vLH+8PAR8tZBKNBmnX86G/01TnDEp33KrLmVynVUK2aQ4SB0Zzu09KMIlWs1SSrK5h0a/i9g8uXSMQn+Rw6s2YGbfoZn24NY/cv0l1ZrDqW3BbvtQbb8DzZfZAYBHvv4AR1Zvwppvfw1UFJaXL1G3Ojp8OtS0Fzqr1nj6N6VMKWz4eToWDh8TdFl78/Po7oDLhUMr12POmyMVLQF1t5HJCgqrrB5P4c7/+4/tGL3porH6vz9j5df/y5SWQWYsBfI43P/BQJS+q54hYJjaPloNAFgRcUStbLTmywBmZgHl3z3+IlUqoOO490ESSydZJwEHALgleyXf9Ood26Lpy91ECBF/rxpyirVVlzK7AABXT50RJktyAEuwtgAvMe0/fgv0bQxmykofpWDKjW0ZqTDZbR8GS5aZHQBgyE66D2WVdPer/yfIYo14pfaWiVVr3P3ti4iKwvReb1lCzli/66No/nqPwF6pXQwruUIQTMZfuZpVlpxh42jY7XE06d0VkbExhtUZSEVkQV8+dlKWAAcDkYNUWb3M8oH0w0oAoESd6pjz5gic3LorkCHYpizP1M5fjUTBCmWQ1R6Q6OLZuNezgZ3VtpmpzNkRBwC4NW/JCYnCNFuKrZg+VTTFyZ4/r7jU0FJAyrSIZnKth76Oah3u87nYWXUpswMAcHr7HsFUaodDWdKsyuS9e+PCJcx6/T0cWb3R5JaybvVNej9nCB+A3fZhsGYsswMAwZJTsNox0wLLqjXOMXX6cgR2z/vHEjcNQ0L/Ocq/qi3Ayzv/WR3b21H+laeLIED7T4agTJP6pgCO3j2wCgCgbzkfmKx+ZFKeEW05GJaTUZFojZSVAElyVDzy9UcoVKmsNoE4uQ2TgAMAeIjy308nCB91d+JrceOeT6N+1y6Iyhab/verp89izcRfsWPW32JDUvGnP0uj7k+hSJXykoesVZcyywAAlwuXjp3Cuu9/x9apc2zhk+eJphq2g5QqshHvgVJX7fy7UR8Lu+3DYMncAQCCJWn17TR75Xk06v6k4Zdyq9Y4z9cWb7yIfz4eb4mblxHErlntlU39atSe02oyLxKCrvzqB6z48gftnQ+xEka70vkTn1UAQIhNaZYYrmMFYO00OgCAh/yXffFt+ssF46q2HNATRatVMuSCZtWlLBgAQEpSMhKvXQdD71w8dFT46u5fshIMwWKXZAahnJqx2SXqgZq+2j2PEea9dtuHwZK5AwAES9Lq2zGard7dslVrnDw5+UuXBBmqg514vnf6cjjKNG2ou+msQByme/A6Clr1TWVXBeHf9LmY/+5njs+/yrlTYpZXWY1iNgcAUBSRk+GWBAzjbHEkqksCDgDgITYeXEtHT0SzV19A1QdaGWreZtWlTNeqyIKFrHit4AvFklFfY92kyVlQosEfkhFm06G6Dx0AIPjrVU2LZkQjCcU1HiixKzlqpvcajNM796qZNifPLQkE82XZU+gHlqzC9D5DHOVf40os2aAWeObkKFRAY0n12R0AQL2snJwQ65GuuU4KvgQcAMBD5sfWbUHOIoWQt2Qxw2ciFC9lhgtRZ4XVHmqNVkP6ZgynorMuLcUuHT2BKT0GZOpQNFrGG4y8UhE2tLQbqvvQAQC0rJLg5a3RqZ2I2W2kL3UornGe73WeeEjXxCXeuIkFw0ZL8v/oqjDEChlJ0qpGdA6hrhopyeeh21GTPs+ZRr7mAACBzU+olQ7kbhJqsjJ6vA4A4EeiJJghcdvWaXNw9dRZkTNX0UKocN/dqHBv0wy8AEoTE4qXMiWZBON3xi2m0hidPVswmsvQxsZfZoiLpZOMk0CgL32hug8D+ciGqsyMW7XyNTG6QefxI5EnzjjQOdTmKyAzUoejxZBlTqKyewf1MRTIkuoYwzXP6vee30hMhgwoC1didiQkBwDIwovHhKEZYdlpQrdCokoHAJCaZpcLx9ZvFSH/Lh45LrkQ8pUqgbbv90dcvRqqOAJC7VJm9e7hR65ht8cEU7EV4Yp4UZnR9x3bMf/TZJOElaUa1QGVj7wliyMiKhIxOXNkXMcuFxKuXcfNS1dwattubJ85X1y6UpOTLZ3aQJm+Q3UfOgCApcvWb+MM88Q9aVQKtTUeCJEUGcP/6DMkS7FrG7WOtNRjtlLJvtClbtXXP2H52O+0dM3JKyGBguVLo+O44eL7b3RyAACjJZr16+sweigqtW6e9QdqsxE6AIDEhKhlAtbi/xZqlzIr1zkRRYZjDFbYG6mxHt+4HVO690fi9RtWikK0zSgVVdq3Qt0nO4p4suEREbr6dO3Meaya8D9s/n22pUBAIOzpoboPHQBA15IPSiEqsE1f7mZYW6G0xgOJDuK8Jhu25ERFRapUQMdx7yNX0cLGVnyrthObd2BqjzcdsMYg6dZ7ujNa9O+p+z4g1w0HADBogkKomgbPPYYW/XqoekwNIbGYPlQHAPASMf22p/d6C/QzU5PUfvRC6VKmRm5m5OErRK0u7XFXz2eQo0A+M5pQXeeqCT8JQkmrE18W7x30smG8FnyFIQCwaORYy0CA0o3ro8Nn7yAmV07N4g3VfegAAJqXStAKVG7XUliTeYaaDaTxUFrjujkUXC5s+Hk6Fg4fE4ionbJeEgjEGsOfMBOuXsfcQR9g78JljswNkgCt6R4eMwx3NKprUI1p1TgAgKHiDInKyt/TBA98OAhck04KngQcAMBL1nr8ttUQEIXSpSx4y/d2S1R0m/bphiJVyluOIiZcvYaZr76LQyvWWSGK9DYbdnscTXp3NdwFIiUxCQtHjMHm32dZMj6GG3t0wocoXKWC5vZDdR86AIDmpRK0AoUrlwfdAHIWKWhIm6GyxgMJ/acV6DdkYlRUQqtC8gtVbH03ilStgNi8eYSLFhND38VfviIeJ/YtWo6dfy7E9XMXVNQavCyBWGT46+Xuv/7B7DeGWwY6y/WN/BOMGFWmWUPkuyNOgNJh4WEiO8Mjc35Obt2JHTP/xqHla5GckBi8yVDRUsX7mqHdyIGGciQ5AIAKwTtZMkjADC4cR8TKEnAAAA8Z0Vz7zwEjxMfVnfhBrvpgK5B8jOjUjfOXsP5/U3Fyy870PGrQq1C5lCkvOeNy8ALIuWnQtQvo04awtA+v1YkXtCndB4ChpaxKZkc+OL1jL6a9NBB0C7Ai6fUZC9V96AAAVqxSdW0GAmhJtRAqa7x0k/p48JO3EZsnlzpB38pFK6YV477HyvE/aipnZmZyCjXu3RUVWzVTDdgSiD2wdDWWfDxelqvIzD7L1V2/66No/noPw0zLqUTPfO1dMEqTXRIfHJr0ehZFqlZKV/iV+sZ9yQem1f/9yTZAQCAgmtx4HQBAaSU4v3tLgLpVl28+QbGaVRzhBFECDgDgIewbFy5h6otvCtIzJi7G9h8P9iFKYdigv97+BLvmLBL51KBXoXIpC8baJSjTpE9XVG1/n+bLXzD6t3v+EszsOzQYTUm2odYtJZAOSoFlgdSntaxev+lQ3YcOAKB1hQU3f5dvRxlmihsqa1xv/Gg7hWelAtag66PCbU2vC0jSzXis/OoHrJ002RYv5EZbAfCeNavfsOBuSJnWchTMj/veeRXlWzZRrfh7V3Xx8DHMH/qpbQiCjbYCcAAAWyzVTNcJvY86mW6gNuqwAwB4TMb5A4fFy+2VE6fFX/3FHPdU8tSEsQiVS1mw1jYvTkWrV0KlNs2FyWTu4kV1f5AN7bPLhX8++Rprv/vN0Gq1VEZ/YvrGmp2s5DnQ6zcdqvswqwMANMWt0bEdyrVsjNzFCt/2JbwVzeLCwaM4uHQNtkxlSFfrLHPk9qSRezYzrfFCFcuiese2oBVdjkIFEBUbI0TkNp8+s2sf9i1YJny/469cTRcfz/6OY4eDyqam5HJBnFuff6OpmBmZCWTfO/hlVLn/3oC/XXQP2DZjHha8N9oWr8uBELV6ytpO0XSK1aiMtsMHpFkbBpgSr90QPDpbp88NsKbAiwcaWce7B3YHAEhSWbPz/ajQqhnyxBVN/1bQMohn57ENW7Hhx2k4tt4+FidqZ9lzbLmLF06P7sSxXT97HgeXrcWG/03D2T0H1FYZtHz+9K2gdSLEGnIAAI8J97YAaPPu66j5aHvJJeGJSjsAgPW7hgpAzUceQLUOrUGU3tJ0S+lITU7B5eOnQE4AKiA3LlzEub0HcfXUWdy4eBmXj500vJt0VXlo9LtBsYw4sGQVpvYcaPgY1FRI6xz6TWfLl0dNdt15vEFB3RXpLBiscfrrnp0VSppO8+JQumkDVSbHyfEJwnf6n4/H24pNXK9Fi9S82Xm+3P3lvN37Vh+UbtJQlfLLCyzPzg0/TcfO2QtEeNdG3Z/U7PZFl6Xpvd9Kt/LTuS0DLkblv/0nQ4yNVONyYdfcxfj7vdGWr23dAI2XZA8uW4NpL71luWVDyQa1BEmZkREOaElKomAqZFYnI9027AoA8F7Y7NUXBGdDRHSUX5ETUDu0fI0gCZULBW71nHm2r2VsdB3a8ecCLP1soq04RO584Qnc/Vp3O4k1y/fFAQA8ppho87Reg3B8wzbxV75KtBsxAPxYeya+IJErgDGEmRwAwD77hJYB5Zo3QqMeT2ryz7NqBEnxCUi+GY/r5y8KhPbKqTO4cvwUbly4jNPbdyPh+g1cOHBEdffUEFKqrkwhI5Hy37q+ZsnlTM2eM2KcDgAA8SpCoMeT98QI2QZaB3kuWg7ohWx5c2uuimP5880RuHjomOayZhQw8vJj1/lyyy2QeWMdZIQHXLqigNjBnJzfqNbvvoYaD7fVDGAorj2XC1v/mIf573xqybns2b9ATXqpqPz93meCVd7KxMeFh78YZsjLv/c4CAIsGDYa22fMt3KIqtxY1XbQjgAAH0baDnsDeeKKqR2GyMe7/rwhH+PQcmsJnf11mnrKfW+/qtka6uzuA5jx6ju2+Qbyu8Dw3Qxb7aTgSMABADzkzFeGxR98iQ0/3UZk+QLHl+U8JYqCH6RDK9dj+x9/+Zgjdh7/AbLnzys7a3a/lAVnuQW3FTtFBgh05DSJTbx2HQQMLh05LqwK+CJ28/JVnNq2C8k3E5CSlISO44b7cFYE2rZceSuVY77EPDLhQ1MuZZ7jtXKM7IdjASC9+uo+1QnN+r4QEHs19w+BDbfLl1n7RE29Rl5+7PytMZuc1J+s7aJQ0nKhSZ/nVFmsqFk7dlUqaT3ZavAr6VEMtI7FDlwNNI/v8NlQlGnaQGv3VecnafAfLw+xXBELFLBxD9huAEDl++8R61APUMwx8WGGHBTuBz/VExuEjIGOzS5rj6IKxE0xCKLOkk04AIDXtOoxOav7ZCe0fPMlvx90O1/KsuTKvjUovrbU6tJekCzlKJAvKw816GOzWjl+/PvRoGmmmcnqMToAgO/sGqZE8rV02lzxwmN1MvLyY9dvDfcqifvo629Fsnovc8zBIGhlO3YYqxpyZH/rwA6KZL2nO6NF/56mgTV2UpoDBWzsNBZ3X4w6c05s3oGpPd603LXGc7+UqFsdHT4dqvnl33vP2SXEpl5eJyu+JVmlTQcA8JpJugHM6veeapMfugd0/voDFK9V1e+asOulLKssZKVxGMHeq9RGqPxOE9w9C/7F+u+nWEom4wAAwVlxdjq76PpB7oeCFcoYMni7hBjL6gAAyfo6fTlSxLa3KlkdnYXjDpqLlk3IDrlXaYmnNdHibcH7n2PL5NlaixqW3+hoBv46Zgeyw8KVy4uzNWeRggHJ0A7ADQdA642HxwwzJLoKrYP/+egrrP9xakCyMaowH7Y6jhmma29594GWUQtHjMHm32cZ1T1d9djhsUNXxzNxIQcAkJg8tWYxWnz57HSJzsTrNaCuc74adntMEEhF3mKbDqjCECrMC9mJjduw4efpIPlfckKi5aN3AIDgTIGdzq67X/0/0F8eYWGGDd7KaBbuQWR1AIBnbuNez5r+kiq3KKTc+wxbQCorMooYT2VzoI/vlB79QeJDqxLdHRgRQOt+vXb6nHDPYRQIq5KRxHhqxrDxlxmCD8CqxPsRY7EHalVnFwCgVpcHce+gPoqEf2rlfXzjdkzp3h8MgWx1MvJ7wbHYYWwOABD8VeUAADIyJwjw97ufyYYC4Ytyy/4vgT44YeHKl1E7XaKDv8zs1WKgflP2Go15vXEr/SQo8g7DZV6r6mt2AAD1sgokp13OLpJxPfL1h4ZzXJAQ8Pfn+1l6sTPyQmeX+XKvObPmTcuaZoSf6b0H48Sm7VqKGZpXrzKstxN24DwgQRnZ8/kaqyXR35p7MjU5WUsxw/IapQxr6ZAdOA+MCMVmBwDA6NCGnEfyLs189V0cWmEtISDXZqcvh6NM04ZalpffvHawQHEAAMOmU3VFDgDgR1T8gB5etQG75i5KZ2LPVbQQKtx3N8o1vwsxuXKoFrTdLmWqO55FMzoggMTEulwiPOHxDVux7Y+/cGj5Wlu89MstQQcACM7mtMvZVaNTO8F2rBTCSatUvMO/ai1vRP6sDAAE+yVVaj7O7NyLyd0H4Mb5i0ZMl+Y6rFAo2Umrox7kLVlcgHYEgbQkmlovGjlWSxFD8xavXQ0dx77vl9jZ0AYBQTJtddQDI8hI7QAAmBEO2Q5uKVxzZlgS2cFCygEAjD5RlOtzAABlGRmSwy6XaEMGk0UqMYxMLLPK45bCf2rrLhxcthb7l6zE5WMnM81oHAAgOFNll7Or7fv9QRDA6JR0Mx7zBn8kYqhblbIqAGDGS5yeObLa/98o/2qtY6cl45TuA0Q4M6uS1nPaDoqWGmJnM+RJzoO/3hllRtWq6jRCCbMDAGCWtc2/n07A6om/qJKlWZnMWptZYe2ZJfOsWq8DAKiZWZcL185ewIWDR+BKTUVYeLhAtHMWKqjK/J9N2OUSrWa4oZSn8UvPiAgB4RERWX7YvFhdPHwMJ7fuxP7FK3F0zSZbsdpqnQCtF0ut9TO/1WzaRlzI9Izbs4wdzq7sBfLh0QkfonAVE0jkXC7888nXWPvdb4GKSnf5rAoAmPESp0fIy774FivH/6inqCFljHhZ1dMRO5gtawXuaI48rdcgHN+wTc+QDSlz/wcDUa1Da0Pq0lKJ1e5IJFlleF1GcNCb7AAA6CWfVBqz1Uoy+9fm3dfBiA1GJ6tBUjvcdYyWqd3rcwAAfzPkcuHU9t1YMmoCjqze6JMzrl5NtBzQE0WrVVIkubHDJdrui9GK/jGKA+Pf3tGorhXNm9amK5Wg1Tmc3rEXx9ZtwaEVawUpVFZKDgAQnNm0w9lFs8fO4z8wzSTXagUxqwIAZr3EaVn5JCydP3QUyGViVWrW9wVQFsFOdjDtJWnn3a91Vz30i4eOYUqPAaBPvBWJViskw6NCEuxkB/LDQL+rVgMAuYoWFiBGwfKlDZ8+q8fGAQU6P3JCIe/Gr8/2NVxmait0AAC1kjIunwMAyMnS5cL2mX+Li4M/xvPImGi0Hvo6qnW4zy8IYIdLtHHLJmvVZFQ8VcukcsuUn4zJxzduw5FVG3Fq2y5b++8bISuzPoSefXMsAOxhvWSkgiy19qy+2Bk5Pjt9a8x6idNyftjhFZwgc6XWzbV027C8VvvTa7V+sPoVnK/fncePRJ64YobNgdqKyDD/54AR2LdoudoihucL1PrB6rPUTLDY6rEZYaHhAACGb5lMW6EDAMhMHcn/ZvYdqspEmq/IjDfqL3yKnS5lHLJZB0lSfAKSb8Yj4dp1QZx4ctuuTKGQmhFezJRTweVC/JVrOLf/EE5s3I4jqzfg5JZdqtapKf2xsFIHAAiO8O1wdml9RdQqGasvdlkRANBLAKd17pTyW03ySALAxyZ9iri6NZS6asrv22fOx5w3R5pSt5pKK7drCboBRGWLVZNdEC//3u11VXnNyMQHgU7jRiA2Ty4zqvdbpx2sVQI1Mbf6LNUbeULNZFs9NjPBDccCQM0KyFp5HABAYj4Tb9zE3IEjsefvpapnu+J9zdBu5EBEZ88mWcYOl2jPjpkFAMgJLDk+Acc2bAVfIxhH3m7JDqGqpGTi9ts/vHI9Di5dHbLKvpRsHAAgOLvIDmdXoJdSJUlZfbHLigBA6cb10eGzdxCTK6eS+E393WornmB/a72Fmdku9llpL+pZ2FYTzQUKtmbl+bN6bGaayWe2c0LP3nLKZJSAAwBIrAg5E7QcBfMjd7HCcLlcuHTkRIZXVyW/MTtcoq0EANLbdrlwYstO/DXkY5Ch2E6p2SvPp/lphoVZ161bhJMHl68RIZzov+/PBcW6jlrfsgMABGcO7HB2aSUS0yoZqy92WREAMIutWuvcWs2Eb1UEALecCLz/1vU1pCYnaxWdIfm1Ki1WE61ZvW6t5iPJ7AAACfJaDX4FEVGRhqxfz0qs/k6Yad3gAACGLxfbV+gAABJT5L3JyWTM+NP5Gcv2lnLI0FHLx07KwBzt75XKDpdoWwAAtzpBs8y/3v7EUl8376k3I76q2hPg+rkL2D3vH2yZ8ifO7slaZH1qZaA1nwMAaJWYvvx2OLvMnmurL3ZZEQC4Z2Bv1Hu6s75FZ2CpUL/YWm0BodUVJLO/gAe6dK0+i7RyNniP1+r+Bwpg+Js/q8dm5HfCe5yhfk4Gum8zY3kHAJCYNU8ENmfhAnjk649QqFJZn5zejK3+Dh47XKLtBACwL9fPnsesfsPAg8cuKZikVWRoZqij9T9Mwf4lqyx7obGL7LX2w2ylkP2x+vKs9fVMqwzV5LfD2WX2XGeli50d5ovrKphnqb91HOoXW6vPMK0uEA4AMBfzBn+k5mg2JU+gSqbVZ6kDAOhbFqF+TuqTWuYu5QAAEvO3asJPWDp6ovjF3wWcVgA8qHfNXSzyOgCA9s3AMHXTXhqIa2fOay9sQolgmP+lJCbhwNLVWD7mO+e1P4A5NFspdACAtMmxg0Jp9lxbfWkN9NLtuY3sMF9KLnEBbHvNRUP9YusAANqWjJkKpJqeZPazyOr+mzl/Vo/NyO+E91oM9XNSzd7MankcAEBiRj03uT8LAG/l1QEAtG8PvoIvGfU11k2arL2wCSVM9dd0uXBq+24s/vArHFu/xYTeh1aVZiuFDgDgAADB2lFGXuzsAABoNfs2U86hfrF1AABtq8tMBVJNTzK7kml1/82cP6vHZuR3wgEA1OzGrJ3HAQAk5pcXht+f75dukk0OAJKK5C9TCmHhYWCUgMMr1mHJJ1/j4pHj6TU06/tCGomcRLLDpcyzW1rN8szcBsc3bseU7v3BGLhWJ7NermgtsvKrH7B20mTH1N+gSXYAAIMEqVCNHc4us+c6K13s7DBfdnBdcS9rBwA4jCndB+DKidPBOTC8WtF613BcABwXgEAWqgMA6JNeqJ+T+qSWuUs5AIDE/NEcfXrvt3Bq227Vs8tYv52+HI4yTRs6AIBqqaVlJCHg9N6DcWLTdo0lzcluNOP45WMnMW/IxziyeqM5HQ5yrXH1aqLmIw8g3x0lBIeDVRdLs5VCitXq1zM7KFJ2UCjNnmsHADD2EDGTrVprT0P9YpvZoiCEOgCQ2aMgWH2WOgCA1hMyLX+on5P6pJa5SzkAgNT8uVwQPACff6N6duPq10SHT98BQwVKJTtcoj37pRWVVy0IHRkZ5m7+0FHYPmO+jtLGFzHyA3J+/2HMfHWo7UIeapEawa24ejVQ/eG2KNfiLsTmySWKW60cm60U2mGMDgCQtlLNnmurL61Gmnba4Vtj5Hi0nFVSeeXC+gZar9ryprqVqehEZrvYe3IwqRie4VmCwQPkr9OZHQCx+iw18v7mPU9Wj83MczWznROGb/wQrNABAGQmXQtDfWzuXOgweijuaFRXdgnZ4VJmVwCA/bL6o+cpG6MOWb78//nmCMH0n9kS13SFe5ui8gP3oHjtaojOns1nCA4AYP6sOgCAAwBoXWV2+NZYrUR5yszqc8pqsP3wqg34vdvrWpeRYflL1K2OTuNGpAPHShVnZSVLaexwufDPJ19nCC+tWMbgDHe9+DSavtxNd61Wz58DAOibOgcA0Ce3zFzKAQD8zN6Fg0cx580ROLl1l2wuKkr3vd0Xldu1BMLCHABA526wEwCg9cIiNWTyRCwYNto2Vg1qpqVItQiow6wAACAASURBVIqo2r6VcGPJVzoO4RERfotZfbE2+1WYg7d6jA4A4AAAavauZx47AABmXsK1yoNA7NQXB4q9bEWiBdVjkz5FXN0aVjQPqxUyrYD67vlLMLPvUEtkxUaN+P7r7XxSfAL+evtj7Jy9UG8VAZcL1AXS6vVm5tlj9di07iUti8EBALRIK2vkdQAAhXkkedv6H6di7be/If7K1fTckTHRqNK+FRp1fwp5SxZTXA12uJR5dtLqVwnPvjASwOIPvsSGn6YpyjEYGQJWulwurJ74C/797L/B6K7uNuiuUuWBe1GxdXMUrlIeUbExmuqyWjl2AABN06U7sx3OLrPnOitd7OwwX2ZewrUuZDvIo/NXI1G2eSOtXTck/7IvvsXK8T8aUpeeSrRag1itiFjpshF/+Sqm9RpkqdVgoGvV6rPUzLPH6rE5AICeE8gpIycBBwBQuTZcqS4kXL0GV2oqwsLDEZ0zu+ILqWfVdriE2BUAIPv/nwNGYN+i5Spnw9xsBcregc7jRyJPnDKwI9UT7/CQ5vZWW+2FKpZF9Y5thXl/7uJFRVQLvckBAPRKTn25gMEo9U3J5rTD2eUAAOon0g7z1ebd11Hz0fbqO21iTju8qt4zsDfqPd3ZxFFKV20Hfh1/0ZGkem31dyV7gXx4dMKHKFylQtDn6+KhY5jSYwAuHT0R9LbZoBFRkKxWkh0AQN/SsRp4s8NdR5/kMm8pBwAI0tzZ4VJmVwDAahNN7yUQiHVESmIS/n7vM2F2aZdEN5VaXdqj5qMPIm9cUb+uKlr6bPVFzWylkLKweox2+Cja4ewye66tvrQa+bJjh/kK1IxYyzmkmNcGftUEQxhKOCIqUrG7Rmaww4sy+ZEqtW6ueliMCjT1xTc1RWFSXbnKjFr7rLJaxWzHNmzFb11fsyxUcKCPHxyg1WepAwAoLjPJDA4AoE9umbmUAwAozB4Vup1/LgRR4bJ335me++rps9j0ywwcXrlevBQ3fP4JFKlSXla5ssOlzK4AwK45i0Q4ObukQACA4xu3Y0r3/qBVg9UpV9HCuOvFp1D1wfsQlS3W8O6c2bkXk7sPwI3zFw2vW02FZiuFDgCQNgt2OLvMnmurL60OAKBmx+vPY3VotaLVK6Hz+A+QPX9e/YPQUdLqM1rPizLdLucN/gi75i7WMWJjijR47jG06NfDMLBcba/obrpo5Fi12Q3PV7pxfXT47B3E5Mqpu26rz1IHANA3dQ4AoE9umbmUAwD4mT1PIjdPMzbG1f3j5SGguZY7kein9buvocbDbSU/Gna4RNsRAKCM5w4ciT1/L7XNPtILAJDLYMmor7Fu0mRLx8K12KDro7ir5zOmKP7uwVn9wTBbKXQAAAcACNZGdgAAcyVt9csqz+Qu33yCkg1qmTtQr9qtVsb0+tNbzVvAyDcdx74fVMDGDq4qWvkapBaz1WvOAQD0HTFW3+fsYO2oT3KZt5QDAPiZu42/zBBM7kxuE76UpCRZhdWf4ugAANKC3v3XP5j9xnDLTN6keqX3ILp2+hym9hyIM7v2WXYiCCDqnVdRvWO7gPz71Qxg+8z5mPPmSDVZTcnjAACmiNWnUjucXWbPtdWXVgcAMHct2+FsbvbK82jU/cmgvSrbwR1N77o+sGSV+JZalWi58MiEj1CiTrWgdYF+//T/93xYClrjtxoywnXH6rPUAQD0rRoHANAnt8xcygEAZGaPhH8zX30Xh1asEzncoWGun7+AKd0H4MqJ05Il5ch+7HCJ9uyw3lduIxe7lCWFkfXrrUsvAGD1pYXjbfzSM+LlXymEn17ZeJaz+pXGbKWQY3U4ABwXACP2ilIdehUlqXrt8K0xQpFQkpmW3+3wuko3gI5jhyNn4QJauq4779ndBzClR39cO3Nedx2BFtRLfmj1uctx1+/6KJq/3iMo31K25/ngFKjc9ZQ3ivzQAQD0SF9dGSO/E94tOgCAujnISrkcAEBmNr3ZWPOWLI5Hvv4Q186ex6/P9k0vRYK1qOzZcPXUGfG3yu1agpcfb59rO1zK7AQA8HIy+41hIAhgtyQ3h0r9tFohjqtfEx0+fQcM72d2ssOF2gEAzJ7ltPrtcHaZPddWX1qNvNjZYb7sBgBwHVvtX80+BE0uLhdWTfgJSz//JjiHhEQrevz/3dXYITJQMB9JSNY4o+87OLJ6o2XzZYT/Pztv9VnqWADoW0IOAKBPbpm5lAMAyMyeNwJd54mH0PSV57F3wTJBUONO9BMr2aA25g76AHsXLoPc67EdLmV2AABolrjjzwVY+tlEXD93wZZ7R48fnB2Ii4J2uQRgh8gNZiuFXJxWv0RZRR7muTHtcHaZPddWX1odAMD8T4HVhHgcIS0JO3w61HQrAJqTT+/1lqUAe6B+9HYAbOiy0aTPc6ZbAdjBFZJjpZsKwvSHBnYAAHPPMSO/E949dQAAc+fOjrU7AIAKAKDUnXXw0Oh3EZsnV4ZXBE+E+N9PJ2D1xF8ghxrb4RJtJQBAhHvvomVY//0UnN1zwI57Ib1PeswWrQ5dRMb/RyZ8iILlSwdFtnaI3GC2UmgHACCYr1ByC8cOZ5fZc+0AAMYeG8EEI9X23A6vyuyr2W5aJKP956OvxF3FyhSoQmkHwIYWngwJeEejuqaJktaj03sNxumde01rQ6liI0kqrT5LHQsApdmW/t0BAPTJLTOXcgAAFQCAJ+rmVvRZzH05z3dHHBZ/8CU2/DQt5AEAmoYn34zH9fMXcfHQUTAs3qEVa0GT/8ySunw7SvMH3+qXYr28BXrmxC6RG8xWCikbqy0djPLL1DPP7jIOABCI9NSVNfJlxw7zZUcAgDNhtZ81+0Bl64EPB6Fy2xYBv7b6rC6XC1v/mIf573xqKbGuESR6dvnOFKpYVjwA5Ssdp24za8jlGWlKQzHDs3o+cgVauQMABCpB+fJGfie8W3EAAPPmza41OwCAzMx4vuiWv6eJ+GDzwz1/6ChsnzFflCIvQKcvR+DUtt0idmv8lauZBgCw64K0ul9urgetH/uTW3bi9+f7ga9MVqRgAgAkO5zeZ4ilF0zKOBgAgB2Uqc5fjUTZ5o2sWFaiTTvIwOy5tvrSauTFzg7zZVcAwA5M69xTprwsu1w4uHwdZvcbJu4iVqaK9zVDu5EDEZ09W0DdsIOlGQfA8I0PfjIEOQoZR+BId8iV438U/6xOrYb0Bd1cjUhWn6WOBYC+WXQAAH1yy8ylHABAZvY8zQWJZrd5rx/yliyG2f2Hp4dpodJFAGDNN79i7Xe/iZoyiwtAZl60ZvZd78UlVA7P62fPY1a/YeB4rU5mK4V2UX6DzUbtPa92UCjNnmurL60OABCc04Tm8UtGfY11kyYHp0E/rRAEaDdiAMq3bBy4JYDLhX2LV2DuoA8tV/45ZCrLle+/J2AZM4LB9N5viUcWqxP5Gx74YBDyxBULuCvJ8QlYPnYS1nz7a8B1BVoBHztIcM3HDyOS1WepAwDom8VQucPqk07WLOUAAHLz6nIJBl0y6colt2UAUeq/3hklsskxqdrhEp01l7Cxo9Lj/88eWH14BoMDwC7miu4ZN1spZDt28BsmqEgrgIIVyhi72FXWZoezy+y5tvrS6gAAKhejAdlObN6BqT3etIWiTKvCxj2fRv2uXXwiB6kdKglo1036HSu++tFyqyz22dBwhy6X4Fb697P/qhWHqfl4Ft/39qso07QhwsL1keVdOnoSC0d8AVrS2SEZDTBbfZY6AIC+VWX1HTaYVqz6JJT1SjkAgJ85pf/6lO79Zc263SQ3h1dvxO/dXhc1yZk+2uESnfWWr7EjYnzmR77+CIUqldVcsdWHp7+1p3kwEgXs9GIRTADADuEOOV6aoNINiUCPmkTSzaNrN2HbH3+hcJXyaNKrq5piknnscHY5AID66bPDfNnVBYBSpOn1whFjsPn3WeqFanLOfKVKgOBz6aYNVDPOcxwHlq7Gko/H4+KR4yb3UH31RpqTs9X/Z+86oKOqtvY3PSSQhBZIQkIInYTeOwhSpAkq2EX0Ycf6rM/usz27Yi/YfhUEEZEmUqVKb6ETaiANEpKQZDK5/9onTphMZuaec+feySTcvZYLZE7d59xTvrP3t4MhooF771sO6YeBj9wBGjde1nz6LomDYsNn36OkqJhfoRqm9OfM461ZOgCg3YCpCRS7t7Kqz7A6AKDdvPFWsg4A+NC5r4MCme9d9cmriOnYrjxUWJsRg9H33skwh9gqlRoMh7LAT6/qVWP7CSMZum+yWoQbXtWLJzVYTSIfVwVcOJeL5a9NL+e+EFaORhm0vhRSs8lk2EnwqVE3uIsNa1AP3W65Bm1HXcZ8UY0mE8tLVgrEWZKx7xCObdiGQyvXMfJCpygJa1lh/M/mYPZdT4B4LqpKtB7rqj60qnmwC4a9JpgBAJrDZ/YcwJy7nwCZmAeT0DfedtQQkHVh/eZNWeQh53dOaxEBe1mHjrKQw7vnLg4KKwZX/TXp1gFj33oW1A/VRJKw5f9+wZ//fV+1ItUqqFFSK7QbPRQJfbujTqMGsNUOKwcECDymbzFtZwp2/bIIqWs2BYWFhmvfe995E/rccws36MSjt6peS3ULAJ5Rqpymqs+wOgCgbNz8yaUDADLao4P10hffBcVpdYrZZsWQp6YhefwItnDSATz7yDE0atfaq1lYMBzK/JkoNT0vmWJO+PC/zLRPiWQeTMXPUx8DhfSpSlE1xJQk4dSOFCx++n9VGk/amz61vhQ66/3rvS+DgqhJ6bzy93IZDGuX1mNd1YdWf8co2AAbVwCgNP8QinbdA6mwDJSyNLkZluZlFnOepGjX/XBkrYAhJBrW5o+j+NCrLK+p/iCYY69F8Z5HIJXkyZbj63uhy/Ta6V9X6+9a6XqgVT7aQ0f/7ym0Hj5I9SryM7Mx76HncWLTDtXLvlQLpJDB46f/VzXff6ceq3ot1QEAZTNaBwCU6a0659IBAI7Rk0olnN61F0fXb2EIb/NBvREeHcVt+kVVBMMhmqOrl2yShL7dMOaNZ9iLixKp6nBxzjbTIWzYsw8iefxIxT6KVBa9jK3/9Dtsnzk/6F4tnH3V+lIYLAcaJfPRNQ+RV02Y/rLiuR0Ma5fWY13Vh9aaDACUnPwexYffgcFohbXdGzDV7e1zSvsCAGzJ7/r7OZTnD4b466p1JggKItI/Ikv2l/nfW1eCJfpMEKhalSaMePHfIKtHXhcG3kqrei3VAQDekaqYTgcAlOmtOufSAYAAjV4wHKID1NVqVw1dmse//6JfodaKzudh3oPPI3XtpirvP/Wn48TR6DX1RpCPH68Q0JVx4DC2fDcHKfOXBo2forf2a30pdNZb1Rsj7/h5SxfVpgUjEazdqIGiooJh7dJ6rKv60FpTAQDH2XXlL/Y0+Qzm2gwEKM1eC/uJbyrMR6dlgIgFABVA5Rhrt4G58dgyoMFaH7bk6TCGNYer9QFZFBhrNYXj7HpmTUBggn6pVLQkVMoUCKJSstpY8fpH2PztbHUafQmXoiVYU9VrqQ4AKJvYVX3O0V0AlI2bP7l0AEBAe84LErH+n9i8A6X2Epab2LnJHSC2c3vdBUBAn8GSVJXDtyRhxRuflIeDDIa+katKm5GDmUlmo3YtERIZAZPFXN40p49i+t6DOLp2M3NzIVPL6iJaXwqdeggW9w6l4+ItNClveToAwKsp5elUWYP+qT4YxsvpAuAJADDHTUHJ8S8hlRbDmvgADKGJDCQgIXCg5OSP3C4ATgCAgAUqD/QfwACBkK4/wQkmuI+MEwCgS+W6j77B2g8rghHKR/LSzKnVa7K7NoMpDG11HWmtwRodANBuZqi5T7i3UgcAtBu3YC1ZBwA4R4ZMope98kEFLgD3rHTRGvr0/QitF1mp1GA4lHF29ZJKRi/kEz58hV2Q/ZV9S1Zi3gPP+VuMnp9TA4ECAIh4a849T+Lkll2cLQuuZGQRMmnGW2jSpb2ihgXD2qX1WFf1oVXNg10wjJcrB4A3FwB3bgCQi0DiA3Cc3agIAJADDyzNppVzETgBAPog9EulomWhPFPSuGEg5n+tTP/dW0eumLTPFuae96/hl2Bu5iL4/ENof+UI1U3/neqs6rVUtwBQNrF1AECZ3qpzLh0A4Bg9kQMChesa88bTjKXbVYLhUMbR1UsuiZovF8HCA3CpDOLEL99E015dNO+uw16CpS+9ix2z5mtel1YVkAtA4sBeiooPhrVLBwD4hy4YxssXAEA9cRL5VSD2+8ciQBEAEBLNzP7tR97zCh6QyX/h5kkozdtb7gLg1CpZ+cyd9jTOpp7gV7SekoUn9XTe0VQ1koSdcxdhybNvBS0/jab996NwVUmCvbRDBwD8GCCZrGoCxe5V6QCAduMWrCXrAIDMyCiJGTzgwX+BUEhXcpVgOJQF6ySsqnap/XJB5qQr3/wEm2bMqqouXVL1BjLUGF3+Fz/7ZrXVrz+6Coa1SwcA+KdeMIyXLwDA6f/v5AOQCg4z330SxRYAHgAAV0DAXXuuFgDO3/SXZf45RinrJjTBle+9CGKTD7TorhviGlf7vOOtBToAID42vDl0AIBXU3o6Hg3oAICMltJTDmDW1MdQkHWWR58sTf3Eprjq41cQ0SS6PE8wHMq4O3AJJNTq5eLk1t34eeqjLDSkLtpqwJ9LrWjLlKwDonVomZ7iPfebNkVRFcGwdukAAP/QBcN4+QIADNaoCmEByfSfIgQ4OQHUsgAgAIDEGYKQeAFIPFkAsB8kCbvn/YElz70Z9ASo/LNBm5Qh4XUw9p3nAmKB5a0HxQUXmFvmztkLtOlkDSpVq/OOJxXpAIB2E0cHALTT7aVYsg4AyIz67nlLsODxV8pTEbFas/49cWbPfuSeOoMOV49C095dsXPOAqSuucgA725yGwyHsktxgnvqs5YvF0osRvRxUaYBfy61ojUSoPP7Yy/j4LI1olmDIn33Wydh0CN3KPL7DIa1SwcA+KdRMIxXIME5Xs24cg44Iw5Uyqubl8uqky7/o994Gs36dlO0nshWIJCAQIClL76D3b8uEch1aSWly/+o155EncZRAem4DgBop2YdANBOt5diyToAIDPqf733JdZ9/C1LRRfHcW8/j8imsVj8zP+QMv9PZuo/4KGpoI1o8TNvgCIEkPR/4Hb0mnpDeenBcCi7FCe4e5+dY9iwdaJm6jiz5wDm3P0EiDjyUhBrWGiVWDx0uWECBj9+N4wmU0DUvPWHX9lhszqKPweHYFi7dACAf9YFw3gFCwDgKQqAM0KAV43qlgBeVUOX/5EvP4YWg/tU+eXf2UjdEsD72hDbJRmjXn2ygjUq/0qiLKUOACjTG08uf/ZxufJ1DgA5DdW833UAQGZMV731KTZ8/kPZpf7+29ilvqTYzswECXV2vYS4ssC7M5EGw6Gs5k1fsR6Rr+Lo/z0NLS//rEWSxObMqrc/E2tgNUzd/qormBXMvAefx/nT6QHtQYvL+rKXDQIgAiEE6Pxy71M4vWtfIKpTtQ46CE6Y/jJCIuoIlxsMa5cOAPAPWzCMV7AAAPxac0spSTi4fC0WPvmazjb/j2rCGtTDqNef8tvsX7Jno/T8bpTmbIPkyC9XvDGsJQvfaKyTJDxsJYVFWPPBDGz88kfhvDU1Q0Lfbrji5ccrEVJr3V8dANBOwzoAoJ1uL8WSdQBAZtQ3fzub+ZmRDH/+YXS4ZjT7uxMYcP0gdQAgeD+h+J6dQYz/rrwMWrb2UjBN7DHlWvS9dzKzfpl95+MBvxh74trQckwJ2Nnyf7/gz/++r2k1WhTeOLk1rvr4VY8hSuXqC4YLpQ4AyI3Sxd+DYbzcAYC/Fs7B9nUr0LH3INSLisbyX39AfIu2GHPzXV47tmfzOp/pqEySfiMnwLV8+n+1JG1HCn5//OVLPjqAX+C5owAlGUvgODOf8S9IJXmEknsfIoMZxtBmMEWNhDl6PAyWelzDScSA22fOZ+e10pISrjw1NVH78SNx2RP3wlo7MOC4qx51AEC7WaUDANrp9lIsWQcAZEbdlQOg/YSRuPyZB2GyWrD+0++x+p3P4XyFpP1s8bNvYO/C5axE3QIgOD4ninvb+bpx6HfflIBvhiLhI4NDW3ytIB4MOlzQ6z+Z39svFGLRf14vn/t8pfifisZ24hdvsFBUgZLCnPP47ZEXKvB9BKpuf+oJj2mEqz99jRGUikowXCh1AIB/1IJhvHwBALwXdF8AgFYXfk9aJsufP154u9ryf/DPHM8pWw8fxNb72lEVQxvLlVuatw/21I/gOLcBcCgkxTWFwtxgKCwJd8IQEitXJbO+O75pBxY88QrjaLrUhPbmfvffhi7Xj2fn1KoQHQDQTus6AKCdbi/FknUAQGbUT2zZiZ8mP8QQZbpw0Itn98kTsWf+UnbpoYM1gQAHlv5VwQRa5wCo+s+pbnwshjx1HxL69oDBaKiSBtW0+NI034c993AlAihXroxAKppccsg1xzXkptb1n9q+B7PveLxamQbT2jVpxlto0qW9sHqC4UKpAwD8wxYM4yViAeC8zDdoHIuGMXFI2bIeg8ddxzrstBSo27ARsyCgf68TURcLf/wc9uJiloYsCZy/u1oY0N9JnPnade0NJ6gQWrsOkrr1xd8rFjGrBDlQgkzMN33zM9Z99M0lEyGALpODH7sb7SdcIXSZLM3dhuLDb6M0dycgOfgnro+UBkskLAn3whxzDVd5dPknS4ADf/7Flb4mJCIrjeEv/hsxHdoGdD90150OAGg3m3QAQDvdXool6wCAzKjnncnE7LueQPregyxldIe2IIb/Y39vw7wHnvOYmw7bEz78L5r161H+ezAcyi6VCU4Hl9533YyuN10FS62QKu921qGjmPfgcyAwoDpL4sBeuPzpBxjo5S6HV65n30mgJaZTEsZ/8JIi03bFba2mTOETv3xTkf9uMKxdOgDAP1uDYbx4AYBOfQZXuMw7e+kKALj2nC7uE25/EDs3rCp3KXB3AXC6GLjnu/yayfhj1gwU5J2voEweAIBlkCSc3r0Py1/7CCc27+AfkGqYsknXDrj82QdBl0pekQpPovjg/+DIXg1IGpjgG0wwNbgMttYvACZ503aKyLPn96VY/fbnyM/M5u1GtUtXlVaOnpSlAwDaTSEdANBOt5diyToAIDPq5Fe28s1PsGnGrAoAAF3mfrzlAY+5iXxlzBvPVCDcCoZDWU2f4MRQ3Om6ceh83ZXC5opa6ybnRBoWPf0/HNuwVeuqVC+f5yXIHShTvRFeCvQEtgWibloXNn/zM1a9/Xm18TdVSswWDGuXDgDwz+pgGC9eAKB5UqcKfv6/ffMRjh1MqWQBcPk1t+DXr95HTnYGRl57O44e2CMLAJBlgGu+bgOGY9OqxYio1xDjbr0Pm1YsqlAGr4Zr8sWSQsX1u+9WtB01hP/VX3LAfvRTlJz8AVJJDq8aFaYzwBjZFbZ2/+PmBsjPOsssN4gfoKZxAxC30cCHp6JxUusqffV3HUwdAFA4tTmy6QAAh5L0JNwa0AEADlVlHz6GOfc+xYiAnBYA546fwszbHqkU/oyYcse8+Uwlv+RgOJRxdLXaJaFLf8sh/dBm1GXMvNkcYgvaPpCvPB1E/p4xq9ocREi3gx69G5Fx0T71ShfitdO/Lg+ZGchBcOXmCGS91Y10qvedN6HftCnCKgqGtUsHAPiHLRjGixcA4LEAcL/IuwIApBVXU393kkFXAGDAqGuw7o95yi0A3IaA9Lztp3nscaAwt6JVAf9oBUdKOrd0nzIJnSaNFbKaY6/++56F49xmAKUB6ow4CEDWG/Ros2b6DBxctrba7L/eFErnUOI1atq7a5W5N3prmw4AaPcZ6ACAdrq9FEvWAQDOUSeTv98fexm0UZILQMHZc/h56mMViGbIXI5i5DZOblOp1GA4lHF2NaiT1UuMR3yPzojv1RkxHduhdsMGQbcB+lRgNTEjpZcF4rGIbt+WW78Z+w7j5zseBZFmBVKInOrqT17XPryjp05JEo6s2cTCggY76VT3Wydh0CN3CL8UBcPapQMA/F9UMIwXLwBAUQBcOQAsVhvSjh2WtQAgbTh5ALxxAHgCDs7nnGUWB+RKEN20OQ7t3sbFAeBL+0Xn87FzzgJs+vrngIdC5Z8VnlMST07PO25AmxGDhS7+VFpp7g4U7X0S0oXj/jZDQX4DTPUHwZb0JmAw8eeXJJw9dpKF6U2Zv7Ta8TmQGx4RTMd2bs+9L/MrR52UOgCgjh49laIDANrp9lIsWQcABEadTMl2zVmIjhPHgEiByOe5KC8f8T06MZM58pvzxrwaDIcyga5WWVIy6a6fGI+6TWPRoGUz1G+egMi4GPYfhbQh1vmaIGRGuv+PVVjz/lfsQBIMQqb+bUcPRZcbJ6Bhy0ThA0ZVWgEQESARAgaSDNB1zKqDmanSw0MwrF06AMC/QgTDeCl1N3F1ASDSPjmhMH1kiUdcL+HRUWg3dhi63DBeLhv7Xe1IArT+ndyyi7kGHVq5PmhfmZ3rfIerR4HCgyrZUx1Zq1G8/3lIxRlcutYkkcEEc8xEWFs8rqh4Am72L12FzV//jIz9hxWVEYhM5JZBkYzojElzvKr2ON6+6gAAr6bE0yndw3lqOv73dq9uzTz5/U3jtK6uVTfC36L0/Jwa0AEATkWJJiOfaAIDnJM5GA5lon1QOz293tvCQplOotq2RK2IcNRvkYBakeGIiG0Mc60QWILYhF9tfVB5VX1opMNgQt/uSL5yOOJ7doGtTphf3cw6fLSSZYxfBXJmrpvQBFd/8hoDiqpSck6ext9f/YSdsxcEzesSuclEd2jDopUkjx8JGnMRCYa1SwcA+EcsGMaLFwDIyc7EnM/frmCWTy/3ZBnAI0fXb8HMKQ+XJ6VwdUT+6kkKLxQwHoHM0xcBV4o8QHwAIbXkSeV42uNMQ5fLYxu2YNfcxUhd83eVrwVqusoF6WEvXwAAIABJREFUxeX/H0UbzOGwtn4WpgZDRYanYlpJQm5aOgPkKbrTmd37lZelUk7az9qNGopWwwawR5CqimKkpDs6AKBEa3x5dACAT096Kj4N6AAAn564U5H58/pPv8PhVRsw4cOXhVh0uSvRE9ZIDRQXXMCpbbtxaPk6HFq5DkQcqLbQ5Y9cVJr178EY4QmIMVnMaldzyZdHFkJpO/ey2OEUikqLsXRXMo1t/cSmiO7Yjq07jZJaoV5CHELCawf9q9ElP2F0BSjSgPtlgxd4UFSZwkwE8hJ/EBHAEihwcutuzVnptXKVK81LQdHuh0G+/8EixrAWsHX8jJsUUK7dtA8TCHBs41YcW78Vp3ft1RTAce7J5NZI7o1RbZrDVqe2XDP133UN6BrQNeCXBnQAwC/1XcxMJsBbvp2NTV/PKt8stH61UqnpejFBqoHi/AL2MpF54AiyDqWyP8+fzmDzK+vwMY8mps5LoNFsQp3GDcvdKCh0H/l7hkSEV6vXhCAdGuFm2QuLkJ+RBSIUTd93iI3jmd37WDkFZ3N8AgT0ehcZHwODwQBLaC1Et2/DTJ7JRYbGs15CE/bv1jB1XzGFO6ln0DWgkQbIqmHnLwsZoGayWBjxa9K4Ydj6w69Y/c7n5bVWlz3XuR6cPXoSWQdTUZB9lgGG9oILPtd36ijxEDFTcAB00SfrufDYxohsEsPWgpDICG1AXcnBLv+OrBUUE1GjkVZSrAHm6PGwtnpWSWb5PJLEXD1prM6fLtuP8zKyuddvp+Wj0WJm4HutiDps7SbTfrJYo8t+dXrhl1eYnkLXgK6B6qABHQDwc5ToYEKHkA2ffV8JJSayQCJt0UXXgK4BXQO6BnQN6BoQ1wBxpPz+75fYBdlV4rp3ZO5j+/9Yzf45tH5dXPPpa8yqySn0+k7kpIU5ueyfCCgjjhn9hVV8HOwnvoH9yPtAabF4Zo1zGMwRsLZ5gREDaiFOvgi5si1WKwtTGdeiMhE05d2zeR0joeSRweOugzceDCdXhlw5RHY54fYHEVGvgVxS/XddA7oGLjEN6ACAwgGnkG4UAujvL3/yas4XjOaICrurZ9M1oGtA14CuAV0DAdUAkaX++fL72D7zN9l6ycrp6k9fY24wFPbtxOadWPSf1yuRrBLRbIvL+mDwo3eD8ugirwEy+S/aeTdKC1LlE1dRClPd3rC1ny4WFYCzrToAwKkoPZmuAV0D1UYDOgAgOFR08d/962Ks/fAbWT8+X4REgtUGdXJ7cREy007i9IlUpJ84ivzzOTiXRezAEooKLzCiO09iDakFk8kMq82GyAaNEFm/IRrGxCGmaXPUiahbrfyWS0tLcf5cNk4fP4KMU8dZ/89lnkFxUREcjhIUF17wOYYmswVWWwhLYzQaEdkgiv1//UYx7O+NmjRlOqF0NVloLh3ZuxPHDqQg/dQxFBbkV5pDZApvqxUKW0gtRMU2RULrJMS3bKcqkRe149TRQzi8Zzsbz7zcc17bUSusNqLjE9E8qRNiE1rUrDGSJJzLzsSRlB04fmgfstPTUFxUCNKPU5zjQfOTvt8aqYca+tEV5J1HRtpxNsfpP1rD8nJzZNduUofrmlU7PAK1I+qWr1dqreHEnTH7zidA5KIk5A4z7IWHEdWqOVa/+wX2LSZz9DJxZZEmcsB5DzyHwtzzXkeOeDKufO9FEOGaU6RSCSe37sTW/5tb7pZDpLWJA3oxQjYyv69pUlpwGCVHP4MxohPMMZM8dq/44GsoOfUjIJUGb/dNtWBt/ijM0RNUb6MOAKiuUr1AXQO6BqpYAzoAwDkA9BKR8vuf+Ov9r3zG+qXXheYDe6HrzVcjtkuyfIgdyQH7ye/hOD2PhdQxRvaENfF+GEJiOVsW+GR02T1+cC/2btuAU6mHcCH/PCRJXZ9ACk0UUbcBWrTvgpbJXVC3YXC91JAO0k8exe5Na3HyyAHk5ZxVXQeeRpbYqqOaNEWrDt3QIqmTZpdNEVNFuRnYsfcg9Bvp/VBGuty3bSO2rvkT5zLTFemRLqF0+ewx+Ao0bdlWEXhE7Ti6fzc2rVzMLkNK5jTN2ybNWqHHZVcw0EZN8cSYrrR8Ofbz/NwcNh57t21E0YUC4Wqceug+aAQaxyUoGg9flXpidBdupFsGXya3cmXzXhDkynH+LsKEz1smpSPghkAtGtczJ45WAHJEyuFJSwBB/UbRSOrWF607dlO0VrmHpqJQnxTyk0KhpaccwKypj6Eg6yxrDkW5GPXakygtceC3R15A6ppN7N9pTx7w0L/QevggBhiseuuzcv4UCuk75Mn7WMQeIn8jPoEt383x2D3iVxn6zANIHjei3GebwhBu/WEu88Mntvb4np0hlZYyq4MGzRMQElGHR1VVkqY0bx8z6Xec28DM+o11kmBr/yEMlsgK7aHX/8Idd0K6cKxK2ilSqTGiM0I6fqG6FQDv9627AIiMlp5W14CugarUgA4AcGi/MOc85k57GnQY8SZE6NLlxvFIGjuM+5WAmdWlPIbS3F0VSHXKNuIPVGO15egiVxK6FKz7Yx4O7dmOEntg/QDD6kSgfc8BSO7el73+VpXQJWzjsgU4nLIj4Dpw7zMdsBPbdkDPIaNU9/ELCAAgSTi4eyv+WvgLsxpRQwgIaBzfDEMn3ITwuvW5izx97Aj+nPs9AyDUEGc76FJZt4E64FUgAIAL+XlYNX8WDu/d4dVyR0Q/pIcG0U0w4Iqr2bioJToAIKZJuuzTunXiyH5VxlWsdsBssaJN5x4MoCOLGV5xZ/m/4tUn2B5L4h5y1BkiK3P/Ycy87REQiSpJ+wkjcfkzD7JLPgH5f7zwNqhcEnIXuOrjV9gFfsPnP2DV25+VN40u/HWbNsHZoyfK+X0ITBj//ovl3D6u7SN3gi43TsD6j79jlgeUdvTrT6H1CG380nl16J6uNHcb7Ec+gCNnKyCVXPzZaIO1xWMwR1cMo2g/8i7sx2cE9+u/sxemMNhaPQ1T1Eil6vGYTwcAVFWnXpiuAV0DQaABHQDgGAQ6SPz+2MuMgdhVhF/7XTMTo+7Oe+A4u65yC4whsLZ8AqbI7rAf/wrGOskwN76So6XaJFH7UuBPK+kgmdS9L3oOvgIWm82fooTykg5Wzp/JXs+UvAwLVSaYmF5bm7ftiIFjJqoGjmgNANCF/4+fv8Gp1IOa6JNAoqETbkRC62Sf2rQXFWHNkrnYs2mtZu0YNGYiWiR3ERzVysm1BgAO7d6GlfNnMYsetYXmaPse/dH78jGKXoLd26MDAHwjdDbzDCMdI4ArGNYtWrMJBOjQayBzdZKTfUtWMlN+p7gCAPT67nrR73n7dRjw0FS453Hn4ln11qfssk9CkTMmfvEGQutFVnA1ILcAcg8gN4HMg6nsAYBC+ZEk9OmGsW8/y4gEN387G8te+cBjNxL6dsOYN54JGisAOmvYUz9C6fldgOTZLc8Y3hEhnb66+IIuOVC45QZQ+L/qIqZ6fWBr/5GqzdUBAFXVqRema0DXQBBoQAcAOAaBQvYsfuZ/SJn/Z3lqS0gI2o4ZitbDByKqTQuE1o0QMnN1nN2A4j2PQCrJhcEcDkuze2BuNBZFux+CI2cziNCmNGcbpJIcqB3nlqPLZUkkCdvXr8SGZb+DLkrBJGQR0P+Kq5i/sdai5cVIzbaTD/awiZPROM7/l1YtAQDiSVgycwbO55SZ7molxKFAoAi5S3iS3LNZWPTjF8hIKzvYayV0+aVLT9f+Q4XWCPf2aAYASBI2r16KjcsXaP46HJPQAiMm3YpaYf6ZRusAgMxsda7df86HvTiw1lo83xFxBNBaReu4L3G/5LcZORjDn38EMBqw9MV3sPvXJeXZnZw7h1eux+y7nij/d1cAgPholr/6IbZ8X2bmT5Z7RBxI0Xx+vOWB8jzkZkDuBuRqQPvgijc+wd9f/cR+dyUbdAUT6DeyGqDwhHnpWeg0aWxQRAFyZCyB/diXIJN/QMaH382PnvIW73sOkiOfZ1iDIo3BFAZr6+dgalhmKaKG6ACAGlrUy9A1oGsgmDSgAwAco+F+aPCUhciJ4np0QvPBvRHdvi0zHTRZzF5LL83Zwi77kv0se923tn6eofIerQKMVlgS7oYl7laO1qqThPx+6YX22MGUoHg58tQrMi8ma4B+I8ar8qpYqQ5Jwvo/f2e+0N6IDNXRtnqlkA9i/yuuRtsu/oWf1AoA2L9jE1b+NpMRyQVCCASgi0bTlu0qVEfEZwt/+IKRngVCCAToN2IC2vfsr7g6TQCAkFpYs+RXbF+7PGDfecPoJhhz811+gQA6AOB9GjlK7Fg29wcc2Lk5YGOqZFJH1o/CqBumMpJTb0J++QufeKU81J+vepwXfQr79/Mdj7JLOEnXm67CoEfvYnw8FMf9l3v+gzMpB9hvMZ2SMP6Dl3BoxToWMcApvqwGyPJv0oy30Khdq0oPA0Oeug9drh/vF9CnRJee8pSc+Q0ldPFnzP385H2ubPrF+19ASdpstZoUsHIoHKAt+V3V6tMBANVUqReka0DXQJBoQAcAOAfCHemXy0aHhIQ+XTHixX8jrKFnX+Si3Q/CkbkcBmt9mOr1Y2Z2pXl0MHFu1gYYQ5vBkvgATPUHylWp2u9ZZ05h0Y9f4lyWOv7QqjXMS0Fxzdtg+MTJqpm/UzVECLdm0Rzs3LA6qA/RnlTi7dIrMg5aAAApW9Zj9YKfA/4iWSeyHsZPmQb6k+TE4f1YMutrTUzdfemY3BLowkMRA5SI2gDA2FvuweZVS7Bj/cqAz/Go2HiMvvEOxSCADgB4nkF0+V88cwaLpFEdhKKcXHH9v3zydRCj/++P/rdC1B3aX2M6tcOJTTvKu3nt1+8grntH5ufvGjqQ0nacOBqNklph+0+/gawKnDLgwX+BXAeOb9pRwQJg+PMPo8M1o1kydwvAyLgYXP3JawhrWK+Ca2CFMIRVpXzJgZK0OcxnnziGKBKPqDhf0I2RPVC0/V8ozd8vWkSVpyciQ2vb12Gq21OVtqgFAKjSGAC/ffMRe5yRk9DadTDh9gdV5wiSq1f/XdeAroHg14AOAHCOEb0AZx06ir0LljECofxM+ZdD2QOBo4D55JWk/w6puOy1wikGa0NYmt7BQtpIRadhT50OY90+MDcqO5RoJVV1OfK3P2qZFrN2SBL+WvRLlVyM/NWDM3/t8Ej2ylovKlpRkWoDAE0SWzGLkkC9/Lt3miJJDLvmFpw4cqBKLv/O9sQ2a4kxN92pyGJFTQCALl70zezetKbKrFvISuWycdcpei3VAQAPn3U1Xbd4vomck6exY9Z8HF23GXUaN0Sn665kZvu/PfwCU4TTl59CAZLkZ2RhwZOvlkcC8LQIthzaH3TRpzB/ZC3wy71P4fQuMpMHAxLGvPE0I/Q9smYT5j/yYnlIwVaX98fIV56Ao6iYuRo4AQVXbgBFi64/mf6JJlRy4jtIRQTci1/8XasnP3pz7PUoTnkCUon6nCD+dJU3rylqOGxtL1p18ObzlE4HAPzRnp5X14CugWDUgA4AKBgVihWcdSgV+5eswo7ZC7yGBXQ/lHiqquTEtyg+8h4Lw0NiMNeGKWoUrIll/oiOrJVwZK9GyZkFMNZp5zFMj4IueMxCiDK9jCoJ+6VWG/wpp1mb9swSgNjx/REi+vtj9jcosdv9KabK8zovvcyPVVDUBAAoDFx2+ukqu/xT18k1ovflY7Fl9VLk5Z4T1IZ6yckMecj4G7zyEviqSU0AwEAEbJIU8Jd/1/6RLgaOvgbtuvYRVrAOAFRWWXVdt8iVq2Ofweg7XBnRLZH0lhQVwxpaC+aQi8Sw9guF2D7zN2z7aV45gR9pjdz1uk+ZxFwDLLVCyhQpSdg5dxGWPPtWeYhA8uevHdUA546fKlc27elj334Ozfp19xqFwOLSBuGJLZqBHhGOf42StJ8hFWeK5vaa3mCOgKn+APY4AYnffUC1BqhQkMFSD9Z2rzMyZX+lpgAAZzPOYM+WdSzcbV7OufIwoLQWU3QOsk7r2GuQJqFb3cfAGf5329rlzNqUHtmUhA4lLp/UfbtxMvUAsk6fZOeMosILHoFti9XGIpJYbTb2OEJnk7gWbUGAOA8pqb/zyBlF6tiBPaA9jNY+4sNp2qodOvcdEnThrv3tr54/uDWgAwB+jg+BAedOnELKb0ux5/elFQ4aVLTTLNFbNZL9HIp23o3S/APMDcDa/BEYbI1hP/k9So5/A8mRB0vcFJScmgnJUQBri0c1iQiQnZ7GzMqq8nLk51CwxZTYpYkTQMmll+qnUIdzZ7yvWjg4f/vkT365mMS+ylYTAPCnDzUxL1lDjL6RrAC8c4R46reaAECw6JWIK8kVwZcfuKe26gBARa1ooY9AzhF/3WPk2kogAbkGEPBF7P0GY2VQlC4gO2cvYKz+BCi4CwECQ595AMnjRrD86SkHMGvqYyjIKiMzdUYhkGuLGr9L9mzYj30Bx5n5oDOEJmIMAUoDw9WiSfthgDl6PKytnvW7eLUAAJF9lULItuva22PbRV0ALuSdx6oFPyMz7QQX6Evr8ZArb+AO3crbr/gWbZllIkWaWfTTVywKkDch94Xug0ciuXu/SkkIPNi1cTUD9NUIIUzrT6c+l6Fjr4Fc0aV411vXM5icC6QTDCjIy+War83bdWKEujxn3T9/+R57t26QLTe0djjG3zYNxM+iS83XgA4AqDjGBAbknjqNvQuXY+cvCxkYMPad59B6mG//fcbOa7TAGJrIXvzth99BacGRcjM+Y50kmGOvgzGsFYy1W6vY4rKiaDGmDUVrNnTVG+6hQFpwh0+cwhBVJUKxsjetXMy1SSopP9B5RDYJ17bxbuiB7k9NqI84GggAiG4qxgVQEwEAGk8lrgC8BzCR+eLrwC1XDu8FQa4c5+/OgzJv+n3bNmLZ3P9j3CXVVShk54hJU4SBMbX7S+59qWs24eCyv3D+dAYsobXQtHdXtB01BBGxjcurO/739gq8Ac4oBGq3x1N5LIpQyqPaXf796YQpFKaIrjA1GAxDSAwrifiNHOmL2UOHtxCE/lTpLa/BFgVb8nsw1i5zDVEqvN+3HOgusq+qAQDQq36L5M7Ys3k9iB9ERMgqgF6lew0ZJXvJ5O0XrWtXXH87F08JXYjJKoisg1yFOKooilB2xmmR7nClpYvviGunMIsAX8K7/zjnQ6lUytos5wJZOyISF/LzucaKOI0m3HY/akfUVaWtVIjS8yKXcvVEQacBHQDQakgkCblp6SAzxPrNm8rWQiBA8YGXUZpLpEZuJIAJd6ka0qZCYyQJy379AYRO1hShxXvc5HuECcYICPnly/dAZnI1RZQiurwbek3RU6D7QS8bPQaPFKq2pgIASl5/eQ9gIgqurgCAo6QE87/7mJFbqiH08pbUvR9aJHVi5GFOlyp7cRFbGymSx8FdW1V5eXNtr9liwfCJt4KAgOogOSfSGC9Q+r5DKMg+hyZdO4D4AQIlRbvuhyNrRaCqk6/HaIO50RhYmz8MmEI9pndkLkXxgVchFWfIl6dKCgPMMVfD2vI/fpVWXQEAvzpNLqmcVpW85wUCAOJbtsXaxXNlwcq6DRsx8l7XkLGBcFPl4U/i3X8IAKB9ZfOqP0DAhS8hXfcaMhqHUrYj/eQx2aEjl4UhE26UdSeksMvzv/2YuUX4Et7yZBumJ6g2GtABgCAZKvuRD2A//mU5Om6wNoA5ZhIs8bcBBpNmrayufqNyC2m3gcPR47IrhPRWE17R3DtMm8qgsZOE/ax5N3QhBeuJyzUQk9AcY2++R+i1s6YCAKQUUb4K3gOYyJSrrgAA+cDO+fwdVS7kdPkedvUtsmawZGlA0SM2Ll8Ae1GRiJp9ptVfoPhV6chYguJ9z0Fy5PNn0iilISQW1lZPg0IIygk9chSlPP5PlAK51P7/bgiJhi15OoxhzRUXdqkCAKQwnhC2vOcFCgFLa7dc+F06t7if4c5lpmPe19NxPqfM5UZLkSMm5d1/CACIjm+O44f2ylqVOqMV0Zl8zeK5sump/20692ScQr5k65plDHCRE0+Ai1we/ffqrQEdAFA4fsRATGb+e377AxR32CkUaqj75IlodfkAmKz8ZHTk08dC7hSegjnqinIUnUUJOPk9AwHMsTfA0nSqwhZXzsa7iKlWYQALIt/iK6dM8xleqkJzJAnzv/sERw/sCWArA1NVi6TOGE6+YgLCu6ELFKknddEAr/meq9JqMgBApqrjJt8ra3rp1IcWa1d1BQCOHUjBwh+/QIm9st+6yEdHfr9XTr4PYeER3NloveQxbeUtUHQe8Jbrmu74wb1Y+OPn7J9GXns74lq0UVKMUB6qc+X8mRhz892qhmQr2nkXHNlrhdqidmK6/NuS3hQys3dk/oni/S8ExoXBYIQlbjIsze5X3PVLGQAgpYXViWC++95M43nPC7zks57Ob8vn/Yg9mwIz1+WskXj3HwIyyEdf4nDN6jpgGHoNHQ0CdOd++R4X0EEuC+SzT5aeHkXgXNuuWx8MHnut4m9Ez1j9NKADAKJjJkk4tGIdFj/7ps9QgAl9u2HEi/9Gncb8ZBrkH2cwhUIqLYJUlAGDJRxFu6b9E9aHoFgbrM3ug7nJTaKt9pieSFRWL5gta4qltDJiW41r3poR2UTFNgWZljKRJOSdz2EEMPu2/Y0TR/ZrEorMuaDytF9k0eUpzzUNIejErpvYtiOaJLZEaJ0IhNS6aCJJvnl0uTucsgO0kcqh46L1y24SHgrk3dBF26KnL9OALaQWRt90JxrHNeNWSaAAgIh6DRmZZmK7DiBzSBIiB6Vvdcf6FSjI0yYsmMj3ynsA41YuwEw1vZFuyZXDe0GQK8f5uwgHgFrfKs9rkqf2i/CmkDsBcWCEhIYyoqnwuvXZhbhB4yYIrRPO9ghi6tZSAg0AOMdHi5jsjvSFKNr/IlBVVgB0Jkl8kHEUiUrxwVcZuXEgOAEMteIR0uFjEFihRHi/72DjAFDSV295fF0Q1VqDnHW77wVans+89dfXw4na+4874MELdsgBFXk5ZzHni3dlz5RKeYnUnF96WYHXgA4ACOr86PotmPfAc+UxgX1lj+/ZGWPefAah9coO0bxSlPIoSnN2wJp4P4oPvsbi8JoaDELpuU0wWCLLQgEq3MicbSCzTWK75/E14m23Mx1deJO790WPwVeA/Hvl5EJ+HpbO/pbLTEquLNffRUyayK/1zznfqQqGiOqB2k5gwKoFs5GyeR2XCRiPPpRcNtXe0HnaeSmlUeJvpzUAQJczMrvs0n+o15BItG6sWTKXvcRIkn+xxt3HOyo2nr1AW2zyF0C1D2DUFh0AkDcn9fSNssP5V+8zgiu6vNdr2Jhd8qOalIG+jWKbwmy1onadCFkyMbXWAOcl315cZhXhevn2BAC4f1vOi1zD2Hj8+tX7yDx9Ek5Qxj2/axpn+xs0jsW4W+9DxsljzNrA2Q7XeeZepyvo47xwUjkNY+IYR4/H+Sk5ULj9NpTmbFVLdULlGMM7IqTTV4rcFMutHvO9M8ELNcZXYoOJRVOyNLtXUZE1AQAgC5+BoyciJqEFpFIHdmxYjb9XLOR24fFlVanmecGTFdCezWuxYt5PXHsOvbo3ad4aXftfjvqNY8sfW2jPIDdPAizlyPhokvh6OFF7/3EHV9KOHma8Ljzt7Nh7EPqNnOBxXtOj0pJZM0A8Mb5EZO9V9AHpmYJSAzoAIDAs50+n45d7/oMzKQe4cw156j50uV4sLF3h5kkozdvL/OkoxA8x6Jqjr2KWAI6z62Fpdg8scWIm3e4Ndj8gcXdIJiFd+IdOuFGYyIl8StcsmoOdG1ZzLfI87aUwa8OumYzEth1kk/Nu8LIF/ZOAx2/OW1lqby5KLptqbuie+kmbNB1saZOOadaSbdI0B4goZ9OKRTiyd6dq80BuzCq9eEsSzmVnYvu65di7daPfptXe6he9cGoJANCFbeCYibKEQqwvkoS/Fv3CfMDVBAFEgCq1vxHXi5ncfPH0u9rrR1VYADh9UOnP6izuF3TyGV7+6w/lIEBudmYFF4Dweg0w5/O3mWULfZN00XF1EXDPv3PDKmxftwLOS/4fs74GkZO5Cx3Mm7Zs5xEAcNbhCgxQfmeZtAZSHUSAVmIvYsDKhNsf9Og+UJI2mz0UoFQ9Lgau8TeYYUm4C5b427mSe0pE7o3Fh98BSv1zX+FpgDGsBWwdP4PBIj6/eb/vYLUA8MbtIeLC44tPSMl5gQDnpG590G3gMDbPCUjcu20j21N6uvE38Yaxo7NO72Hj0Kn3IK9g4/ql87F51RLZKUNA9Kjrp4L4ANxF6f7jDsIQcev+HZvRdcDlqBcVXV4NXdgX/fQlUvftkm2nc81wtSp1ZuLVW5/hV6Jz38tk69IT1CwN6ACAwHjuW7KSvf6LSEynJIz/4CUhK4DilCdRkv47zLHXw2AwwX7iO/bibwyNhyN7HSxNboKFmHb9EN4NTaQKukQMmziZHXqUCL1+L545g13+1BIe/3dabOd9Mx2nUg+pVa2i0Gaulas9PqKXTSUbOq/yaLMfOPoaNE/q5DUL+TUvnfMdC1GplRBI06nPYPQcMtrrizcBEot+/BLnstJVb4Yv5N5TZVoBAHSw6335WHTuN4S7j1p8q1Q570FE6QHMVwdFvxEtv9eqAACoPwSGEYDbOJ7fNYV70gQooTNGuvNgXHShwOcFny5BdNl2WgkQiO189advtH3PASw/RUEgzoBta5ezC7/rbwQeOL9nZ/3OMfTkAuDeRldLAZqH2elprE0ksvOSrAC23YrS3O0B0nBZNQZLXdiS3oIxoovieumBo2jn3Sg9v1txGdwZDRZYEu6AJf5f3FmcCXn342AEAEJCwzD2lrvRMDqucr8Fo0B5O0+JnheUPJDQN0bfYEbacVzIO8/cJgk0IDP3vNwcBtST1aecFRkvZwrti5ddeT0j2nP9LbXyAAAgAElEQVQXJfsPESASj4JrVANfE5Eu/4tnfoUSu+/wjd7M93nbGAjeFeEPTs8QEA3oAICAmle99Sk2fP5DeY7oDm3R9orLsOmbn5F76gyGv/AIotu3xZb/+wU7Zs1n6axhoZj4xRugtLxCoX2K9z4Dg7U+TNHjQRECAAMsCXfCcXoeC2tDhIBKhRbRX2dMx5kTqUqLqJRPySXCU+W0uM/7+kMUFogxG1P91pBazPyUNgEyc2vUpCl7zXGGsfLZ2X94CYoLL+D08VQWMiX9xFFcKMgDsc+WlNhBv/G8eBKJ1rhb7mXtUCp7t25gcb156uOpg9BdulzxiuiGzluuCEgk8jrBW78zncgBhA7jdGAnP3g1JVgAAOIhGHvz3Vym9679V/qt+tIhvVSNukGe6JT3cCMyXrIXLR+F8V4QeNsjAgDwmnny1k3piPSLyPGatmqHmKYtLvK3iBRSRWmdl2tP1bu+ytPvdKF3AgCe0jvHwVkmgZZpR8uAYvcXefd6eQAAZxpXcM8VAODlDQjkS7pTT2qw61NZ9uNfwX5kOiCJxalXMr2MYa3+sQIQc8vk/b6DEQCQewQRsQalS+yVt97HzlquInpekGPZVzK2cnkILCCrNbIyIFCQR7ztCaL7D/nqX37VzUhs15GnWpZGxE3XU1hh3vB/9GA3+sY7Auaexa0APaHmGtABAE4V2wuLsPiZ/yFl/p8sR5srLmMXfkdRMWbf9QTSdqRgxEuPov2EkSg6n4+FT76KA3/+xdJe8eoTSBo7jLOmsmTFKU+gJH0h2duW/QOR7TR/mMXZpb/7ExqQLrRzvngH5HuvlqjmQyRJWPTTVzi0Z5vHptHFjRDL+lExoDrppYqYaQPlX0rgCSHRBedzkXn6RCUUmny2Wnfq7jebqsimzDOGopdN0Q2dpw1knkcgBLWFSyQJS2Z9jQO7tnAlF0lEF80Rk6Zwh+HTgjBTdEy0sACgMaFXjtadeoioryytzLcqXqBvv0vX8kQPYDxtqa4AgBbrubu+aN0lFw3yiyVwgPz760TWRVRMPMLqhPOBrDyDoEIa99d1d9NYdxcBdwsAIiV0F/f10NPF3d0lgAcA8MQVoAQAYC/pFEUof78KGuQrQi0AIKBtJysABS6U1RUA8PWK7Rzlgrxc/PLFe1xWbvTtT7j9gUrRlUTOC0pDE/PNyoup6Kx26ughHNy1FWRqn597TvhBRS0AwJeZvq9+bV+7nCskoKewwjzh//za/0UHRE8fdBrQAQDOIXEHAK766BUkDuyFovN5mPfg80hduwn9H7gdvaaWvcxv/nY2lr1CL/coBwY4qyo7W9uzUbznUTjObWYggDE8Gbbk92AwhsB+7EuUnJ7DmHeVmLOp/WJEC3pfutj1GSzSRa9piZBv1fxZINM1InGhF8rGTRJQN6pxBfZ8VSoLskLOZpzBzo2rQTrgRal5uiB62RTZ0HnqpzQipIzOMtWeq1SuEsZbXjZdXl1QOtEx0QIAEA6X6dZBtckz6ZuncIB0YPIlOgBQ8aCrtkWXyDymtGRlxYDZRjGIaZqIuOZtUC+qcZUAA97AU+frLLXX1cfflQPAvd/OC4D7t+f8d3cwwbUsd9JAp7+/K8+AHAcArwUAtTuQL+lUn1oAAGv7sc9gT/0kMFYAdZLKiJQt/FYA1RUA8OXH7pzrIi6Q3uajyHmBd40XWYOIPygnOwPHD+7D0QO7kXHqOLMi9deCUi0AQGmEFd7oB5V0yhn+T0k4YpFx0dMGtwZ0AIB3fCQJK974BH9/9RPL4QQAXIGBnrdfhwEPTWUvY6vf/QLrP/2epXVaBvBW5ZquNP8QUJILY3gHlJz5jbkDSMUZLIkxNEFRRAAeZFCkrRSDlGKR0uuQLmIaoI0r/eRR7Nr4F/MrVdMqw7UlopdNkQ2dt8eibaBytbj0KkLjJQnzvvmIRapQS0T1oYUuPL0ciPSPuBHo9YhekdQQXuJOHQCoqG3elyI1xoi3DAKGa0fUZSRaRPZFoWDpxSkQ4r5+uZpme4oC4Ak0cD/8Oy+B7pcgV9N/qodCGqYdO1xO6Ef9dXIK0N+d3z1PFAARACCgL+kEAJhrw9ruDUZW7K9IhSfLuAAK1HNL9NomsqZs8RgjVuaV6goA8M4fX24zrjry5uIgcl4gsrvxU6axBx7FIknISk9j0TGIM4rc80odDsXFecuoFgBAnEfJPforah9PSED3RzjeBwtfoR0VNVbPVK00oAMAAsNFF/rV73zOcnS96SoMevQu9vflr36ILd/PQYdrRmPoU9NwZs9+LHjyVZxNPcF+9wcAoPyOrJWwH3kPpfmHAZSWt9gYmghrmxdhrJMs0Atg1e+zGNu+WuLvJUKtdlSHcog8LTv9NI7s24XUvTuRnXGGhf7TWkQvmyIbOk/beS927mURAj7n83eQfz6HpxquNErReLW/G9Ex0QIAEG2Du4KJF4NCwGWkla11agiPKb4OAFTUdH5uDgvrSu4AwSpmixVxFJ5rwDDGz1JjxVEAB5HaSRdDb5HlHoH4/rju8egrkC/pUCEKgGuf7Efehf34DEC6eMbh6bOSNKLhC3UAoEzLagAAZB009ua7FPmc04MJueNtWb1U1TOBtzmkBgBA697Ia29DfEt+HjDX9vCGBHT15eexnCReguETbxWO2KXke9PzBKcGdABAYFxcowAYzWb0/Nf16H3nTVjz/peMHDA8phGsobWQebAiiu20FhCoiiUtzdsH2hQdZzdUPEyYIwBLBKQLJ2CwhMPa6hmYGvAzePOivbztbd+zPwaMuoY3+SWTztUs7cThfUg/eYy9lPprlqZEgaIXPbUBADIPnnDbA6AwOCKixUVPKRrPewjk7Z/omGgBAPBctuX6o/Z6wqMXLeaFP7pQe26IkAA6x4diZa+cP0uTlzC5OSDyO71WNYhuggFXXF2tow2wPtNlP3s1StIXsf1aKs70EY7PwF7NDWHNYao/GObGYxWFpPOl64C+pJPrR/1BsCW/KzL8XtNS2wt33AnpwjFVyvNZiKkWrM0fhTnac/x097y833ewkQAGowUAL9Gr+xjQY8CiH79QBDbTmkMRToificzeV/72E9zdbzzNFzUAAB43DF9zlVw05n/3MeMx8CWulrg84f9U4+3S/mvVa9BIAzoAIKDYrMNH8fPUxxjjP0nb0UMw/IV/M8Z/p7+/e3F1E5rg6k9eQ2RcjEBNYKb+9hPfuB0mDDDVHwBb21cZEWDhluvYocMY0Qkhnb7mK18DU2alFyq+BlePVM6XfSKdOXnkQJVe9j1pjOdS5ZpPbQBAqa+Z2hc9HlIkbzOO9xDIO2NFx0RtAECpVYZ7/6rCMkLteUF9qu4AgFahGXnns2g6+hZbtu+KQWMmCUegEK1L1fSOAtjTfobjzAKU5h+oAM4L1WO0wlS3LyyJ00DWfGpJIF/SDbXiEdLhYxamWA0pPvgaSk79GBArAHJdsLWfzmWVwbv213QAwBuQL3JeEN33aF5ROGACmkUszYjrh9yPWiR3RrM27WGx2tgUFSFYVgMA4AVhfH0/+7ZtZFGh6FHJmzgJ/Zq2Tq7gcuQtPVli9Ro6Wo3PVi+jmmpABwAEBs5RbMefL7+P7TN/Y7mcAMDeBcuw6D+veyyp7723otcdN4BYlEWkJG0Oig+9DjguAEYrDJb6kOxZsDabBnOTm+BIX4jig6+C/P6Moc1g6/g5DNbK7MXudap9cPbnQiWij2BKS4swxYcn37MTh/YhO+M0d4jAquqH6KYrsqHz9EmR3z0Ateer3AHNV194D4E8+qA0omOiNgDgjy5c+6i2XnheiNSeF9Sf6g4AKD0o885XrdIRdwyFfhS1DtKqPR7LlRwsKk9J2s9lMetLi9Wr3miDJfZaWJrdz3UZlas4oC/pCvzpfbW/NC8FRbumQSrS3pXFYAqDtfVzMDWUj9DEu8bJraki+6qv9YjX6kquPTQWIm5capAAiu57xKm17NcfmL8/j9A60mfYODRtleSRc6Q6AgAEgPzy5XsgkmhfQiEfO/YZhPnffsxCWXsTLYgYecZGTxNcGtABAMHxIPP+udOeZv79TgDg+IatLBSgu7S4rC8LFRhaj59ttrwMyYGiXfdCKimAteWTKDn+NUrSf2cmhLDUA23ykIj0xABz1EhY277C1RO1D848GwxXw4I8ETHy79u+Cfu2b0Tm6ZNBb2brrk7RTVfkoMIzdDoAUFlLomNyqQAAPObvaq9jNQUAoH4QX8b87z5Bpoq8DDzfuD9paodHYszNd4EIwoJJSgsOs73XkbkcUol6PCSV+2iAMaIzbG1eUuU1PaAv6fX6wNb+I9WGrfjASyg59fPFEMiqlVy5IBNn26srAMDzQMNLGEfa87aPi5wXRPc9emz5dcYHXATJxEc1+oY7fVoUEYcAuUrxSLBYAFBb1y+dj82rlvhsNllatkjqBCL69iVNElth9I13codB5tGVnqb6aUAHABSM2elde7HwydfQsE1z5gJweude/HjLA+UlmW1WdLpuHPrePRnW2qEKaqicpYJFgMvPxrDmsLb5L4y1+QhG1D4412gAQJJw9EAKNi5fwMLKVIXvviqTR8Frs8iGztNGHQDQAQCeeUJpdACATwe+9EmA5R8/f8Mii1SXdathdBMGAtQKq8M7VTRL58haAfvxr1Gau0O5ib+C1hlqxcHW5uUywkA/JKAv6ZZIWNu+DlPdnn60+GLW0txtKNr9SHm0I1UK9VKIwRwBa5sXGJeBL6muAAD1iV6Fh0+61Wv3UvftwuKZX6HELk9G7M06S+S8IAoA7N26gZm/y61jZAI/ZMKNaNWhm/ehlCQs+ukrHNqzjWtaBRMAwAOEkFufxWJllpPehEChQWMnoV3XPlw60BPVXA3oAIDCsbVfKMSx9VvQtE83nE9Lx9KX3kVkfCwS+nRFXPdOCIlQ/xBjP/wO7Kd+YsRDMIWyl39jrTg4stewXpgaDIY55lqfZoQ6AMA34KePHcGfc78PalZtvp6UpRLddEU2dJ526ABAZS2JjoluAXBRh2qvY1SyPy4Ai3/6Cgd3b+X5FLjS8IAgsgVJEravX4m/VywCAQLVQRLbdsCwayZXzcsUmfmnzWHcO0Sw6xpxJ5C6I3964vnxFwQI3Eu6AeaYq2Ft+R/V1FSc8gRzuQAk1cr0VpApajhsbT27cDrzVGcAICw8AuNuuRd1GzaqrAJJwpJZX+PAri1ceu4z/Ep07ntZpbQi5wXRfY9X9zxs+0cP7MGSmTNQXFTI1d9gAgDIFUIEvPDWwToRdXHllGkIr1ufSwd6opqrAR0AqKZjK9mzma9cae4ul02SSAIHwZb0plcQwF5chF9nTMeZE+rE2+UxMatOKrYXFWHFbz/hwM7NsohzdeqX6KYrsqHz6EEHAGouAMDDOMwzR5xpeC6/QQUAaECsyqMDXp3SmrZz42rsWL8yIKGzeNvlKR1x5QwZf4PvVzx/KvCUl0j9yMUu7ecyFv8gEAYCJL3JbdnnqckBfUm3RcGW/J5f7XXtg+Pc3yje8yjonKO1GDgsGHgvoXIWkSL7qhocAE7dEQne8IkErFkqqPPgri2g9Zvn9d8WUgujb7oTjeOaBSUAQI1q26UXLht3nccQg6dSDzKwQySkcFABAABErDW8fTdyFiFaf296+cGjAR0A0GgsHPYSFOflo7SkBNmpJ8r+PHIcBdlnUZCdgzO792HIU9MQ3YHPdN+9mZUQcmPIP6aKEixxU2Bpdq/XnvESyPCqxhsqzJs/WNIR0QohrLRRVIXQ4Zcuyq079kCtsDAs//UHrlA1PG3VAYAyLckd0HzpkvcQyDMelEZ0TNS2AKA2+PPq7eyn2usJj16CCQAoLMhnBE3Z6Wm8Qy+bTk0AwLUyCqW1f8cm7N++CTlnM4OSy4QuGGNvvlv7yACOAhSnfgjHmd8YmW6wibFOEmztP/ArVGDAXtINRmZ9aG3xmGpqLEp5FI70xaqV570geR4l3rVfbn+pKgCA+t6oSQL6jRiPxnEJsNuLsXPDamxauYj7jOHLb1ykXzzru+tY8eqe8tAZKrl7X3QbOJy5ElFklNPHU7F59R+MsFnOjcB9jgQbAEBg7twZ77MoU0rEbLFg+MRbQa4cuuga0AEAwTlgLyxC1sFUFJ3Pw4Vzucg6lAqKDpC2cy/sBReQm5aO/Ew+1HrsO8+h9bCBgi0ApAtHUbjjrjIiQHbxd8Accw1M4R1QtP9FGOn1oONnIGTbk/z+/acMSVRL2nTuyV5tqrNURQgt2qwi6jZAfMu2LFRNVGzTctZaEaZaHr2LbroiGzpP/boFQGUtiY6JFgAAmXMSgKdURBikeevg0YsWAIBSIJNIQYmkioAAtUQrAMC1fe7RTLLS0xgjeFWL5odU58X/9DyNif381aS8RZ9cDY6zG1CcQi/p2gMcaocEDGjbrQ1hS3oDxvBOHlXKewkNZgBAbq74+t0ZYq51px4ek4mcF3jWd9dKREj7/Omjp7zBBgBQG7evXY41i+cKgxmUl9xAxk+ZFhQ8K2qPlV6euAZ0AEBQZ7vnLcGCx/kY9+WKHvHSo2g/YaRcskq/S4VpKNwxFVLhKVgS7mQcAOSzSK/+9sNvM0sAa7s3QHFuPQnvZsbbMKWXO1/lE+PptrXLQbFca4dHoHZEXeazFFGvARo0boLQOuGgkDTO2K68bfWWbvu6FVi7eK7POKv+1kHmd/UbRTNSnoQ2yYio19BjmBqqRwcAyrSt9kVP7oDma4zV/m5ED0JaAABNW7bD6Bvv8GgyyTPf6UV5zufvCJlVypU7cPQ1SO7R32cytecFVaYUyNyzeS1WzPtJ0YHMWycDAQB4qptcxDLTTuJk6gGcSj2ErDMnGfu26MuZ3BjL/S76bciVx36XHLCf/B4lx78JCMEcV5vkEhkssCTcAUv8v+RSev09YC/pBiMscZPLwhmqJEW77gcRMmovvnkMeNd+uf1F5KKspguAv/qTs8oR6Zfot60FwMqrj2AEAGjPnfvlezifc5a3G+Xpug4Yhl5DRwvn0zPUTA3oAIDguB7/e3sFxn/B7BWS93/gdvSaquzlnG3qGX/AHH01TBFdULz/RUiSncUnplCBvgAAkcWap390SaeQItFNE3mSy6bhjXlKBREHgTWkFgMC6jVszACDqCZNGTjQKLYpzFYrateJ8HnBOX8um5nw0p9qCxHTNGudjA69B1Z44ZerRwcAyjSk9kVP7oDma1x4D4FyY+v8XfQgpAUA4C8h0OGUHVgyawYcJSW83faZjovJWYN5QY2Kio3HlZPvEzI9p37P/+5jnDi8X5X+OwupKgDAYyckCXnnc3D6+BEQOSq5SJ3LygCBBVoJmSuPm3yPagCvI2sliES3tOBIQIjl1NSLQeZ1Wq4uukAX730mINYOxtAE2Np/qEooQ+qXI2MJivc9B8mhnnWNN30ZfPAY8K79cvuLyNlLDQCA1lOy9PFH6Ew18rrbQS4A3kSkX6L7HpHfiRAVyvWVXAMiGzRE2tHDckkZ4aEnCzmRcwmdRSfc/iB7vFJLls/7EXs2rRUqTu1zulDleuKg1IAOAAgOy4ktO/HT5IeYT7+/0vP26zDgoamKiiknySnJgSmiK2CqBTrkkJT5Dn7o1QVA7csl1dkyuQuGXXOL4pdEVyX4Y+LkSZlypCdq10dtsNhs6D5oJDr07F+JeIdnwHlD3/CURWlEN12RDZ2nDUqtREQ2Wp52yB3QfJXBewjkaYeSMdECAJAz7ZTri5KDiK8y6bsZdf1UxDZr6bNqtecF+2atVoy89nbEtWgj1+3y3w/v2Y4/Zn/DRaLFXShnKESR8rRIm5d7DscOpIDWioy046ryCUTWj8L426YhtHa4X00nEjkCxx1ZqwIazs+vRnvIzMh9k99VXGzRzrvgyBa7MCiqTAWLBfd6A9d27zwGvGu/3Boisq+qAQD0GTYWB3ZuQUYaRbUQF3JT7DdiAtr39G2RJdIv0bMItZr4VYhrhtYcf4Qu/3ROPZd5Bivnz5ItypuFnMj+owUAQOAFAc+80QyoozEJzTH25nuqJsKKrKb1BFWhAR0AENR61uGj+HnqY8g9dYY7Z0h4HUTGx8BktaBxchvYaociPLYxopPboEHLyoyqvAWXnPgWxUfeh8FghrnpVJQc/xowh5XFEa6ThJIz82EMbw9jaMWX+bycs5jzxbuqvnjTxjd84hQ0bdWOt/ke053LTMe8r6crMm/yVKBczFO1oyJQG2qHR7J41vWiohXrYuPyhfh7OYVBUkdEN12RDZ2nhToAUFlLomOiBQBArVLy8k35tLCcqRNZDxNuu5+5/PgSLbgHqD4CHsbcdCcXaKfWodRTP4PKAoDjAz+beYbF6iYLATVEjUMz7X/06i8VZ6jRpCotw2AKg7X1czA1HKaoHYF8STeGtfLJQSTaAUf6QsZthEBYAYREw5Y8Hcaw5hWaWV0BAAIR6Ey24P8+EyaOozNdv5ET0K5Lb9mHHZHzgui+5xwIskBa9OOXit3NCFQcce0U1G8Uw6yZ5n/7MYpkOE8IgCQgkvK6SlUDAKKWZ3QO7jv8SnTsM1j089PT12AN6ACA4OCeTT2B2Xc/wUzLzTYr6iXGIyK2MWy1a6N+iwSYLGZExsfCEmKDuVYI+1NLKTnzG4tdTASAxrp9YApvj5KMJbCnfgipKAPmqBGwtnXjLJAkzP/uE1BMVDXF34uvFkR83hZwZ78JcJjzxTvMz1UNIQKry6+6GYntOiouTnRx56lIdNMV2dB56tcBgOAFAOhw0KHXQMYQDYOBZzhBZpl/LfqFhZZT0z9c5JVC7egD1HHSBTEk0zdM1gjehMzgl87+VjWg0r0etQGAgrzzzGSfXuov5J0H+dXSmncuKx2FBQXsJYnYs+nAr1TIdYtCzGadOaW0iPJ8fgEAjgIU7XsWjsxl1frV312Jpnp9YGv/kTLdSg4U7bwHjrPrlOUXyUVWAM3ugSXuVpFc3tNKDhRuvw2lOVvVKc9XKV54DKozANCua28Qe/yGZb9j199rGDO+TxUYDGgc34xFiKnboBGXzkXOC6JnEdcGkP87AY20/vLuO7SOd+g5AF37Dytf0+mMteinL2XJsGk/oIgCPS67ooIeqhoAoMbs27aR6YLHxUPuHMw1yHqiGqcBHQCoQUNKm7s9dTpKc3cDKPP7MlgbwJb0NozhHSr0VAuzd6rAFWUVUS1tUGRKS9EJeBd2nvKbt+uEEZNu9XqxIRPWhT9+gRJ7MU9xsmno1Z9YVkNCw2TTektAh/R5X3+oKqu46KYrsqHzdFQHACprSXRMtLIAoJbxmno6e0EhpP5aNEdVs28qW0QnWgAAzv7RBTSpez8Wjz6SfDcNBnaBPnnkAHZsWKUopBTPd+JMwwsA8Fzs5Q78zjrVYIhWy3JJKQBQmrsDxfueRWmBvH+vyHgEQ1qDOQLWNi+A3AGUCD0UFB96HXBoH+lBzg1RtP0labNRfPA1oFQ73glnm9SOZiDaVy3TF10owL7tm7Bv+0bG4+GM+kHrf62w2mjSrBU69hmEhtFxWjbD77IJCNi9aQ2O7N2J/PO5FaKXEB+UrVYoC3fYplMPxl1ABMw1TUT4d+TOwTVNN3p/+DSgAwB8ehJOVZxXgDN79qMw9zwyDxxhpv4th/r2oxKu5J8MFA6w+OD/4MheXenFw2CLhjl6AizxtwEGU3kV/jCJyrWTENceg69gr4rkY+xTJAmnjh4C+RLTa7yawhNOKlguus5+a2EFIXqxovTBohcRpJ1n7sj5aPoqg/cViKcdSsZESwCA2kOHwPY9+qP35WO8H5gkCdvXr8SGP+dzx4/m1QfP9+paltrjwdvOQKTjAQAoasnWNctUaw69dvW+fCw69xuiuEy11g0lgGHJ6bksCk4gQt4pVpCfGU1Rw2Fr+7qyUuglfdutKM3driy/SC6jDdYWj8EcfZVILu9pA9R2IlA2RY2CNfEBwBSqTtv1UnQNaKABXv4dXmJdDZqoFxnkGtABAI0GqCD7HGbf+ThO79rHamg7egiGv/BvTVwCygkB7WUs9vRSYGo0CgajBfaTPzJQwBJ7PSzNH6nQW94FRKmKCIVt2b4LWrXvhgbRseWMznTJpcsMIZh7t25E7tlMVV/9ne2VC11D6dQ6sDrr9Iu8SiOzaiWXTbX1ouRAT+3WAYCLX5/WAICzJufrN327zlCVNA5H9+1il//MtBOafK+iL9B0+aVLcE0UHgBA5AWIV0d+uXFJEpbO+Q77tv/NW53XdOSGMeoGfoJcsnyzEwdOAF6I/e6cHwUYLJGwtn0dpro9FZUSyJd0Y3hHhHT6qsLDg6JG/5Op5OT3KD78Dot0pLaQXk2NxsCacLd+8VdbuXp5qmtAxEpUdF9VvbF6gUGrAR0AUHFoHPYSFOflw15YhPSUA1jxxscgzgASJxGg5ChFq+ED0eO2a9mLm1pSvP95lJz5nZkHWhPvZ2F4yGeuaM8jkIozUWbW9ikMIReJ6c5mnMGvX3+A/NwctZoRNOWQboeMv4GZ8PoStS+6hLZS2BgyZRYR8sddMe9HZtKmpguEsw0iptWUR2296ABA5dkgOiaBAgBE5q2aadt164PBY6/lLlJt9x3uigOQkAcAKMjLxS9fvMf8+NWUhtFNGIkpMWaLCHHKLJk5Q4iZ2lP5ooRV9OpvP/l/mlwMK7XPaIOxdisY6yTDWLsNpIJUOM6uRWnegXK3OxGdKUnrjxUAWUcU7bwbpefJTVBjUdkKgLV9+79Qmq9eyE1ykaRQypa4WxRd/MntspjOWCUcHEIGEyikI1lFuFtkajwSfhdvP/Qm7Ce+qVCOpcnNsDR/WLZsT8CNv1EtZCutwQlErURF99UarDq9a24a0AEAhVPCfqEQ+5eswt6Fy5B1+BhyTqRxl0RgwFWfvIqYjv4x5leo0FEAqbQQBks9QOafjcMAACAASURBVHLAfvRTlJz8oTz2LwECIR0+gqFW0wrZNi5bgE0rF2ty6eRWiAYJKXzLyOtuk/X9UjvcHnWF4q0OHDNRFnygtMR9QK+qW/76g/1dKxG9bOoAQOWRUNvkXHRMajIAoCRGMV186QJMF+GaJjwAAPVZKysusvwYOuFGRgYmJ0RCtWPdCmxcvkAVtxDyRR43+V7G1i0nzkg42r78G0Ax4s0x18ISe63HiyK1w370Y76LoFynZH6nPd7a7nWYIrsrKknLl3T3BhkjOiOk4xeqWQHYj38F+5HpgOSbyM63Yv4ZzyY3whJ7g19tEwIAyhtlYA81tqQ3/apb0eArzKQDAAoVpyAbhZYlssYWyZ1ZVBqKjEMPS7TOUpSVtUt+xZkTqVwlK9lXuQrWE9UIDegAgIJhzM/IwoInX0Xqmk0KcpdlaTmkH0a+/DhsdZSTxXmqnPlBsggA9CoklSUxWmFpchMszaZVykKmvRR2L+PUccV9CbaMRMA39pa7uYhseMPBiPaRXrGaNG/N2GejYpuCzKpJaBGn8GlEJnZg52akHTsiy8orWren9KKXTR0AqKxFHQBQYyZ6LkMJSRExOc/7ZjpOpR7SrmFVVDIvACBiCiraFVrDGsbEIalb3woHUSqH9o3c7Ezs37EJB3dtVRyay1ObWiZ3YbG65SJSODL/RPH+FzT1+WcvtnE3c10UAwNGkMYMMEePh7XVs6JDytJr8ZLutSGmMNhaPQ1T1EhFbXXPJNmz/7ECOKigPAOzjLTETWa8SK6cSAoKY1mUAQB0JlOZI0FpBzjz6QAAp6JUSHb84F4s/PFzVcBUcqUaMWkKTGazCi3Ti6hpGtABAAUjuvWHX7H0xXcU5KyYZcSL/0b7CSNlDzq8FVXeHI0whiWyi7+p/kCvxWh5iORtu1rpRE3wtTKjVas/apWjAwBlmtRJANWaUeqVQ1wh5O8dHZ8oXGhN5QHgBQAoHOOyX39Aypb1wroLxgy8c8G/iyBHz41WmBuNhZVMnAXI4IpTnkBJ+sKL4DtHVUqSkEWCLfk9GGu3VZId6ryk81XtV/hCD1XYj3wA+/EvmaUjnxhhDE2AOX4KzI3G8GXhTKUYAABgJrLBti9z1lS1yXQAIHD6V8vSz5+zTuB6q9dUlRrQAQAF2l/11qfY8PkPCnJWzFI3oQkmfPBf1EuM97ssZwFO8z4iArQ0uxfmxleCWQUceR+SowDmRqNhbfF4JfRbq7BeqnWMs6Bmbdpj+MTJsqb/rsVpZUbL2eSAJNMBgDI1+7Mp6hYA6k9VemXu2Gcw+g6/UlHhFHP+1xkfsJj2VS1kqkmAIlkm+CvcAADAoqeQFdf5nLP+Vlvl+Tv0GoD+I6+SBcUZ503aL5pctOnV39rycZgaDBXWR2n+IRTtugdSIb9LoHAlLIMB5pirYW35H0XZNQdQXFplMIXB2vo5mBoOU9RW90wU9ahwx52QLhyTKc8IY+3WsMRPUa1u9wo9AgBGK4siYCb3ArISOPc3ivc+Damo4pzQAYB3VZkPNa2QvJyzmPPFu8xS1B/htaTypw49b/XWgA4AKBg/HgCA/PwtobVw/vRFgqZ+06Ywv3/698i4GNDh11o7DCaLiuY5kgOOs+sZ4l2afwDG8E4ViXMMJphjJpaBAK7yT3gv8i8qdfAi6wqUp2EWpeRVaccO4/fvPwXFyK2p0qZzT0aKyCu6C0BlTekAAO/s4U+n9JstryFIXsCpHxQ+b/mvP6hiuikCAJAuagKAyzsXHFkrULz3mXJ+G/7ZJp+STMRtbV+FMbyDfGJPKRwFKNx1H0rPKXcP5K2YCH1tydNhDGvOm6VCOvGXdEXVsExqk77Zj7wL+/EZgFRauVEGM0wRndkDCJ1/tBTFAIDBAkuze2CJu5U1r3DzJJTm7S1vKunLFNkN9mOfl7m4GG0wNxwOa5sXWRoCQYjnyZG1quw7YNYQBhhMoTCEJcIcM8mrtYOSvL4sABiYtPPeSsSSDEhr9SykwmOVojdQ/ywJd6Jo17R/3FXLul5pTlP4xy03oDQvpVw3RGhtbflEmfuPC9DG5ljbV1hdjozFkOw5gMFY5vYRfxt7DKsOokbkIwKjx0+ZxvgDdNE14E0DOgCgYG64AgBGsxl9752MNiMHw0aXeasF1rCy+LE75yzEov9cjNk78cs30bRXFwU1imehDbIkbQ4siQ+VbSIXjsFUry9KC1IBxwXPJEKShM2rlzIyp+oGAvAeHj1qUpKweuFs7Fi/SlzRGuag12qHw6HKWMQ1b4OxN98l+7Lm7I4OAFQeWB0AUHeyKwo5J0nISk9DZP2G5VY+ZAXw2zcfqeqHLtJTIqu74vp/IScrQzXfTVEAgFwB/lr0C3asX1ktCV1F5kLRrvtBIIDawkLstXoGpgZDlBUtOVC0++F/2vYP/46ykvhyGYzMn93S7H6+9G6p+F/SFRVfIZO/4QvdW+DR0sJohSmyJyzN7mMv/4EQZS4AlUkA3QEAAqDozMYu/yQ01vG3w5JwD0pO/Qj7kQ9lADAjO+9Z27xQRgz9jyjN6xUASHzA45w32KJhbf0sTHV7w1cUgKKUR+FIX3xxqNytJ85uQHHKoxV4PiiKAllXuFvalLm5Gj1/f8S5kPggzLHXBWJa+F0H7WfHDl4EPUQKpEv/6BvvQL2oixG/RPLraS8dDegAgIKxdr3Yh8c0wtWfvob6iRXZ9anY439vx4+3PFBew4iXHi3z+Q+AOA9JxrBWMNgawZG9msUONoQ2Z9EBvJoPShL2bFkHuuzYi9WPt6tF12MSWmDEpFuFw1a5tuVC/nl2ichIKwvbWNUSWT8Kg8ddx14U1QjzRZsBIcJEkMgjOgBQWUs6AMAzc/jSkK83Eb3RRZdXKEoGuescTtmOAaOuRruufcqzbl+3AmsXz2Ukm4EU18OWmuRNwgAAmRqX2LFs7g+MXFSLUKJa6TWsTgRGXDsFjePkIw44PFwIVGmXwQRL3BT2aqxI6PK/5xE4MgmYCNwcLAvv+zF75VQiPl/SlRToI48/4Qs9FVt88DV2GYbBAlP9AbAk3A1jqDiPiD/dFAYA6CWfLDATH6zghukOANCF39W6wcn5IBWeEiC+rAg0iJFmVszrDQCQJDtKTs2swMfgbkXjCwBwZCxB8b7nIDnyy4fBdZ7YU6ezByynLpzuJHSOdQcACOi4aA1ReVSNEZ0Q0ulrf4Y7YHn//OV7UIQqETGZLWiR1An9r7gKtL/qomtATgM6ACCnIQ+/p+1IwczbHkFxfpnJ+FUfvYLEgb0qpTyz5wD2LVrOrALqN09AdPs2iGgSGFTOuXCa6vaFqV5vZhZF5mHGyJ5wZC6FqV5/2JK9+2AROz7FdA5mv1JyoUjq3hf9RowX8vn3NuTZ6WkMBMjL/Qd1VzA3/M1CfaLD/+VX3wyzxaoay7ktpBZG33Qn1yGb+qADAJVHsiYCAI3jEpB+6rgqVia8c5/iy9Plv0liK94sIIBu0U9f4VRqGft3nYi6GHvLPYhsEMX+XzQ2MnfFPhISSEfkhc42VDUA4NQDWQLs/ntNtQAByHJrxLW3Ibxufa4hKT7wEkpO/ay6779f5vRVdPlnCvMTuAgcZwHd0/0LX+g+QajtdIE0Nx6rGADhmnQ+EgkDAKwsI4wRHZh5vBOwqAQAuNVJRIrWNq+gaOfdFU3tiawy+hpYm90LR/ZfKD70VgWuAeeF2RjZQ3Fe4m7wBAAYw9ujNG8/XENwenKh8QUAkOtC4bZbUZq7vbzHZaDWp8wdoGjHVBDo5xQivQzp8j2zZBXl2vDrG/d3ogjmp/M3Ebvmn8/FucwzKC4qQnFRYYWIUUaTCbVCw1AvKgbE9t+6Yzf94i+o50s9uQ4AKJgBBdnnsGPWfETGx6JxcmuENawPS4hNQUnaZXFu7CgtgaXpHbCnfgCpJBeWJrfAkbMFxjpJsLZ4zGcD6MVtw7LfWUxSOmAHk9CrESGdzZPU9fGjiAgLf/jCbwIWJboiBLfbwOHo0n8oi/tKQq+axHSuhnQdMAy9ho7mKkoHACqrqSYCAGRlYrXZsOK3mQHhwKBLM7328sR4d44A+UTO//YjnDlxlP0TfSd9ho1Dh579K7i00Bq1ZNbXOLJ3p+aXX09WR8EAADAFkRXX1vVlVlxFRVzfe6AT0Rgmd++LnpeNgsXGt3dqGb6OrONsHT4VV4OjAEUpjzNf7PKwu+Kl+JXDGNYCto6fVTD1FilQK1Clchv8C18o0qdApVUGAJS1zhjRGSEdv2AgjicAgNwYrK1fBAxm9nhTWnAQFGVCKjlf3j1jeEeEdPqq3JqAXsvtqR8B0kUiUjKZNzUYrDgvucV4AgAq6diLS4pPAACoHJHCGMJ8/I112le85LuU7xG4MhhhjhrJiDFLMpawNtOZ1ynVCQAI1PzV67m0NaADADV4/CuT/BjKfAabTmWkMrxxcM9mnsHK32ay17eqNi2lw2KHngPQtf8w7oOj6BDnn8/BHz9/E7D+0qt/4/hmzOS/boNGFZqbdvQw5n/3MUN//ZWo2HhcOfk+Lr3pAMClAwC069obuWezsHTOtzh97Igm3zjN8Zbtu2LQmElc889V+9vXLseaxXPL2+XksziblY4Sux30iuwUAgG0fAGniytF1Og5ZFQ5SOesO2gAgH8aRJERVs6ficN7tmsypkrWI5oHBJ4MHDOx0lonVx4z/9/zSIVDvVwe3t/NsdfLAuLuZTHysz3/Rum5zVV2+WdtciOU4+2zMx0RrLmTsYmWwZve3/CFvPUEKh0PCSDNE/uhN1CSvqiiqby5DqxtX2HWmJUAADdfeOqPp4u0+7z11B5GKFi3RyUiPt68ZCnKBQDQVLQ2hC3pjQrki3IAgCcuCgItiAeh+MArQGnZ2cdgqQtb0lswRnSBJwCA1Z38Dox1kpmeC7dch9K8fToAEKiPQa+n2mlABwCq3ZAJNJhME/c+CUfGUoYIk2mVrd3rIF6A0twdrCDGdmwwcRVK8Uk3LluA1H27VLmQclX6TyLyaUr6f/auA8qpquvu1JmhM/Q+9N5BmoggRRTp2BFBpaof6mfBT2z8il0EQSwIKCooXZQiglQB6W1o0ntvw5Qkk3/tm0lIMkleyUum8M5aLpXceu57IWffc/Zu0hKNbm8fnTQnpxMHdm3B6oVzIkYuxh/DxUqXExJopStUDkjQR0mxRTO+FT4P15gyRiWAavWaSA6lAwCZXZRbMwAIAAjLeObXLp6nWekPn3GmyLfr9rAAudSYPyGSNSZWZMmQ+Z41/4HKCY7uT8Rf86druo9gIJ17T9kNAHCvy/29fTBxO+y2rOF1YTlTpZr1RIZT4WK+IKfcZyJQICG3r1Q7S9nHYKn8glQzz+fpNw4iLfEVnwBDducINOTf6a4sgEKqRo+krKLvgsKTL1S1uQh2kgMAcHqpdv4AgHew615+TgAAqETAbIOY2p96vC4FALChfxYKSyP425QS1m5jGURM3S/E/wYEAPxUMTL5NEzVjAg+RvrQugeyxAM6AJAlbo/upJRKSU85DlP+2rAdnwb78WkeBlmDuSAsFYfCXPpB2Yvij+6zJ45g18a1OHFoP6hbGonMgLi8+UQ9fJ3bbkfxMhUy3bjJXnAYDbnXI/t2YdPKP8DygHDVERgQFYwvhuoNmqJmw+bIW6Cg5Oq0DCxYd93l0cEwmUNLT+oAQOZjyfUAQMaWtXjmeVNetmJVEfCRZwAGg+Rz7t/AlpYKizVGEP/t3rg2aH9/PgB3Q+5j79YN2Lx6qWDoV/Md5d5H07adUaJsZqJX70Vp+Z6qIQGUcnC0vrfd64iNy4NSFSoL4JbfO/RlOCb3FlLNHEoAAMeFVWDA7Ew7p2aqyPQJcGOsZCKhVb+bbOvhaY/LmVOLVOzkS1cwa8gIkI8plDV78iHc8fzATE1sKalY/PqHSFzwZ8j+NbvchU5vvxi0xFMqsOfgwTIA4HVmcoJVEjlntxIAY74agqAvPWnfTT+a8iKm2kiYirsIr+UAAJnIPU15YTDnvSkR6Jflkt0BgKQLl7Bz9kJU63AHCifczFAL9rD5E4YHa/fg1DEo17S+nNdMb6N7QNIDOgAg6aLc08B+/HukHRrnQ9rC3YUrf8QfltcuXwSJS86dPCbSiclcn3LjBpzOdFFbHOzHN3/g83aIdciFipYQ6by8aStRNgH8AZmdzP0D+si+3Th74igunjsNBilpKcmZ9scfu7yp5L7IwM/0+zIVq6J46XJh/xDOTj7R1xI9D/Amd/Y3n+LG9Zs1oOHOzrITTwZAgMGYUn/i8AHwRp0lQCTITE1J9gHCmFlCkklKuTG9u0qdhmEBdu40/sN7dgriSoJmwcg53aUF7bo/FPK9IongoT07RSYNlT5YUsP31tv4XcR3lhkLpcpXQoVqtcLaR7hnE+n+3t/bl8+fBeUUCeZev3pFTO1POuW/Hvd3N/lK6DOeP0ESfnfzlp+fa2mRBADMpfuI2mEp49+htiMT4bRfl2oa9c/968GVLiCTJJvSAeS2D1O+kNNkawBAph8MIUoAAoEkATkwlJAAbnvKN1CX2TcoCWD+2oip+zkc55eDigzeZIAkCIyp87n4bSkHAKDLUncMgeNiYKDXX+0iuwIAtuQUbPp+Fv75dgas+fIEVQjzf0R0AEDmS6M309QDOgCgqTuz72CZ/vIwmFyaqGmXYD+3SEgEutOrsu8u9JXpHrh1PZAVAEC0vU2wcPHPU3Ds3z1i6oo16qLT/Y/j393bBA+JPxdGnnz5cd9jQ1G0pDoZtGjvT59PvQc0BwCMVkGGay7VW5CHhSyFI9nf3jfgOL/Mh2BN/W4i0JNa51VeBuun1VjEJBYDLCZc+cLcAACEIgEMliUhZPOYfSILgPJNxw+nbzAZQFE2E4DJX/BSJAyCpfxTsgEA+6lZmYAE96PjLyGZ3QAAe0oqEn9fhlVjvkHSeVcWTSiJcB0AUPMNpffR2gM6AKC1R7PpeDe/ME/DVKwD0q/ugMEaD2vlF5Ga+DKQnuYhWMmmW9CXpXvglvZAbgcA/KX+mFnQ9M670ah1B5HKv+r3mbClZa5h95fju6Ufkly8eU0AAIMJxrxVYSpxLyylegMm6SwzV73/q0i/TlDKma097B1Uqllo6s7/wHHhLzVdlfUJU74wpwMAHj6mfDWF3+SUALgdbD85HbZDEzxlnIEdb4SpSBvE1HzX5xlX2zckAMA0/1OzkfbvB4DjZlaVG8RIv7wuEwEhiQn9ZaiDqnywpKD6m2AmgtuyCwDgSLPh4Kr1WPHhRFw6esLnKHQAQNlXgt46+h7QAYDo+zzLZkzZ2g/p13bDWvFZOG1XYDv+HYx5KwsiI4MpDtZaH8FUOIMQLMtWGfmJU1NTYbFYsoRTIPK702fIrR7I7QAACUY3rljsKaep0bCZIK2kKsdf82eEJMIsWqosujw6CJQH1S13ekA9AGCEIbY0zEXbwVy+vyK5PPuZBbAd/BTOtPNhOZXs9wxwCLRH1Pj3eOWXYC7VU9U04pZ475twOpJU9ZfdyWB2kcXV+kh2F++GOQ8AMAKmOJESz99YlvIDYIi9mbWkBACgH8icbzvylZCfdNqvZKgLGIRcoCFvFVjKPuoTMHv7Tk1fKQBAZAFsewLpV7Z4TeWSfaRMZdrBMT7PfiAAgB1thz6D7dgUwSvgtkAEl1kNADjTnTi8ZgNWfPwVzu07GPAZ1gEAVa+23imKHtABgCg6O6unctdikWHWXPZROE7PQ3rSAbGs3CbPE8zXZ86cwZAhQ9CoUSO88MILiIuLy+pj0efXPSDLA7kZAGA9/tzJ40R9vtvIB9KiQ1csm/sjeMvPjIDjh/ahTEIVwUvgT8jJ9vc9NgRxefPL8qfeKGd5wMVhM1ZmEG2AwVoEpiJ3wFy2L8gqrsicDhH4207OkDlfsNENMBaog5haH7skA69uU7QMNY0ZYMbUHS9b3cd/jlC12GrW49PHaIWpUDNYKj4D6tyrtewCAKhdv94vsAcyAwDZUzVix+yFWPTaByGPUQcA9Kc8u3tABwCy+wlpuT7KAu56QaT4GWKKwVyyuwttBWAp21fUDrIO0Fyym+ofD1ouV+uxkpKS8NJLL2HChAli6KFDh2LUqFGIj4/Xeip9PN0DmnsgNwMAJNOcN2U8zhw/HNRv5avWRP0Wd6JspepCjnTLmj8zgQAk22QmgA4CaP74ZfmAvJ1O3fsmEOJ2mqo2xkKNYSnXz0eLXMnieUOauue1jNvMcFL+DWItMbU+FFkHkZQx9N6fwZQXVr+UaSX7d5xdiNR9o0L6Wcl4oq0xRoAxloShysGYAJPpAIDiE8iWHdIvbwQshUUmquPCCqTtHw1n6inPWgVBdc0PBEdVdjIdAMhOp6GvRa0HdABAredyaD9K0qTtfhmOK1tE0J+eegqmgo2QnnwUjtPz4XSmhZVCmF3dkpycjFdffRVjxozxWeK9996L8ePHo0KF0BJfWu0r/dpOpO4c7iUhZYCl3OOwVBoupsj0I9FghiVhCCzlnxSf245+A9vhLzxEVG69YDLxsqTDbZTniW08Q3LZ/qmHAeWweBt2dBIcl9bAWvV18Zd1OOafTih3reHMqWVf/zrZYOmMWs7JsXIzAMD97d60FisW/BJQapNs/yQE7Ninn4vt3+nE6kVzsH3dikwKHOUq1xDEgTHZTEVE6+chUuMxvTb90lo4Lq4Rfy+I1HVR23szLffmL3QzDOZ8IsWe77GpaHuYCjePCICc+bszYxWmPDAVqAcy+ZuKtA1rbsf5pUg78AGcqWfCdK8BpvgWsNZ4x1NyELTGOcyZAnX31kxXPHzAdG7Fo7g6mPLAXLQ9LAmDfVLeVY7m6RYuABDu/Hp/bTxA9QD7iR+DDhatv1uV7kZrAEDp/Hp73QNaeEAHALTwYk4cw+mA03YJjourYTv0uY+msZATqjdRFkFSTtk6ZQgXL16M4cOHY+/evT7LbtasmQABGjduHPnt8MfV5ocE74LbTEXvEgSMNJJN2c/+5rMO778E0/a9DbLluo2prTENJsN+dJL2AAAD/xM/wH7sO/F8aKHfzHXrAIC6xyy3AwAOux3L5/2Efds3ZgrqWePf/fGnfYP6ICAAwYLm7bsI8kDdZHjAcQP2c0vgOLNAcMSEXf9tjIExfx1Yyj4cdkDus3rv704y+OerLrLYzMXvCf/vKn7Xsf74xPRMMrkyPOjbxGCCqVh7xNQYnQmMsB2bDNuh8RSHVzyskg7MhLDWeBv8u0ONhWJklzOeqHUv0QWW8k8o4lyQMzbb6ACAXE9l73a2w+PFpYZ3zb97xeRIiKn9MYwZRInZaSc6AJCdTkNfi1oP6ACAWs/l8H5Mt7IdHIP0G4f8mI1ZO1lUSATyL+/cZrt27cKgQYOwZs0an60xA+CTTz5Bjx49hO54JC111/NwnP/zZhCfvzZiG/0obtpSt/YHWae9zSWZ9JUIwFO3DxRlGm4zxbcWWrxqg+pQGQD+2Qg6AODyupwMgAsXLuCRRx4RoJNSW716NVq1apWpW24HALjhvdv+wYpfZ2Ri++c7WbNxC9xxTy9XBkCGOew2rPx9FhI3/S1AA7ar37ItWnVkGVNk32Ol55qt2jsdsJ/5FfZTM11gZETI6TL+LinVS6Tky2Hcl/KRyH4S+uU9NAssmfKfRom/y5sCZzlILcrny9osZAWtVV4KmInAuVK2D4Yz+aiSUVW19ZdOUzRIIGk3GQOI3w6leis/b6cTl4+fxu75SwSr+rm9/8Kemgaj2Yxi1SshoWUT1LinHYpVrQSD0ZAtAQByklw6fBxH12/B0fWbceX4aVw4eETsw9vyFo1HgVLFEV+pPErVrYnKd7YQ/6/2+4oSdJxzz6LlOL5pB64cd6XQxxbIj6LVKqLi7behRud2KFS2pOo5ZBy9qib8/iEg5rRfvSmvyYye/LVhqfyiIp6IlCvXcHLrLhzdsBUnt+3C9bMXPL5wL47PU5FK5RFXuCBKN6iNck3ro2yjujDHxihaf64AADLeuT0Ll+HQqg04vXOP51nls1mpdTPU7t7J884pchCjinQnzu0/iD2/L8PhtRtxbu9BpNvt4p3mGZRr2gDVOt6BMo3qCH4f3aLvAR0AiL7Ps8WMvPW3Hfs2gz0W4seUsfBt4odJ+rVEwVbLW2ljwUbZYr1aLuL06dOCC+D777/3GTZ//vx45513MHDgQMTEKPsLQcn6/FFvd2DtTD2JtMQRcNqv+Q6XIYNjzF8XKdsHev14vFk+oBYACLVuHQAI7B0dAFDytMtvS7b/OZPG4srFcwE7Mbiv17wNbr+7h88PWYIAS36ZiiP7d6PpnZ3RuHX7bPdDV74XItuS4KL92FSwZEiwh0fJDNZiMJd7DJYyj4SVoq/1crVL+We6exwsFQbBUq5/yGUGyvLSel8cL9z6aflZAAZBIkxiYTXne/XkGSwb/Tn2/7la0g1lG9dDu1eGCY31WUNG4NT2xJB9mj35EO54fmCmNraUVCx+/UMkLrgJxAcaqGaXu9Dp7RdhCREgUgou8bc/sXrcZFw7fVZyD4EalG/WEG1eGIiStavL/u5igLV30XL89dGXkvMy6Kp/fxe0ero/4goVwLF/tmF6P1fZYTALtnc5fTnm3f/3Eur27BxweAIjMwe+DJ59KAt2ft59Lh87hRUfT8SBZWtFgKnUCJQ0HfAAGvftBUtcbFjrlTN3IL/I9emDU8cI0MLf5AAS3vMmXbiEv7/4Dtt+XiDps6p33Y52I54W75xcO3/gMP58Z6wApqTM/U6XqF1NFrCnhFxRau5b/XMdALhFnwByAaRuewrO1HOu2/4KA8UPs/SrW0VJAG9rrFVe1rRuLzu4Oj09HevXr8fkyZPx9ddfB1zSK6+8IvgCCAhEwvzJrARpU833kZ6016e+3zO3wSg4AMjuzOwBlm4IM8bCWnWEi8zxsLuEFAAAIABJREFU348zlQDwXG1HJsKZelak2PF2hlkd/HO3BcsA8P9zbz+w5tdHMtJxA7YjX8J+dpGrlMTp4M/Pm5JE5Z8QmsRuU7tW0V/hXO45RcbL0UlwJh2A03HjZtaLMRaGmBKwlL5f/ID1NgZLtv2j4SBzd3oqmFZLeS3+OcdzW6A6RT0DQN2bc/rYISya/i2Sb1xHXN58SLrqG6SGAgEuXziHIsVLyf4BrW6FObMXv3OYfi5u+8X7mRVGRvy6sFZ9TdHNXqRWymwC2/GpPtrlauciwGGt+orgQJAy++m5guwM6SlSTcP+PJwaapGRtmMo0q/tCrIOg/h9QA4bITtoUH6Ld3zTdvz28ruSgaD3AhiwtRz6GHYvWIrTO33L+fwXGmkAgLfti0Z+KCvQkTpMc4wV7V8fjjrd7hZZDqGMt/5rPp+CDd9OlxrW53MGj/e+/yoYNOd0AIAZFztm/S7AI/8sC0VOyWic0KoJ7h71IvKXLJ6pu1zAQs68WQ0A8CZ+wYujwCBdrhWtkoCun76JIpUluLKcThxYvhYLX30fKVf9LrJCTMZ3ustHI1GiVlXMHvpqSGBPBwDknpp0Ox0AkPZRrm2RnrTfFaR56dFys0xP548UY6GmqhD97OowqgC8++674h8p69OnDz799FOUKXNTq1eqj9zPnclHkLJ9iNDyFWa0wlrxWTgubxQKDS7jDwD+4yLeIguuqfg9Pj8c+aMzps4YUW+bSafXaHX90Pf/se+nEx0uAMBgOC3xFR9Og0x+MJhhLn2/AJRoateqZi7OZz85A2kHPw39Q99ggqXMw7BU/q9YY/r1RKGY4Tkj96YMJgEEEEBzmw4AyH3yA7e7cf0aqAJgscYgT778OH5wHy6dO4PKtevjtx++wtkTvunSTBds2OouNL/rXk2DfXGmGUBZeDvKPr35PS6Ar2TKKwYg8cuCpRJANJft5wKds8IcN5C693U4zi/TBAwxxJVDTI13YSxQT9ZugpIZyuqtsBGzx6qNhKl44JtYqdECcxYYYcyTAHP5ATCXuE9qiKCfH1m3GfOHv6koUFA6WSQBgKRzF/Drf0eJ23StjDf1Hd96HnW73x30u42BL29v1064SfqrZH6CAPX6dMFvL70Tslu2zgBwOrFj7iIseeMTyRtspb6576ORyFusiE+33AIAlKpXE3OfHSlKVZQaS3A6vf1fWPMEl84O550mCHDXa89i87TZOgCg9HBUttcBAJWOy63deFOUtvfNDCIogyARIhGLGnQ/O/mI9cHffPONSO+n8XZ/9OjR6NatG/744w+8//77mcgBWYc9duxYNGqkfRlEytZ+SL+y1eMi1k06Lm/wpPcbYssCBqPX/5eCKf522E/O9NxekwQrttFP4mwyBdUhnO8dsIYFABS6Dam7nvO5DQ86rRfwoGqtQsJS+VxKmLe9uRZYimE/u9CPHyPw7nQAQN2bfvXSBSyd/T1OHz3kqd8vU7Eq2vfqi7z5C4pBk5Ou4dfvvsC5U74/WAgCtOzYDfWbtwkbBCDIYzs8EfbzS8XNdGz9STn++07U9x/9Buk3jsh6htWdYBi9QhDlhTGqZFch8Zf4MtKv7tTEL3xerDXfUyRtF4zrRXLxKhsw6yKmzueiJECp+X5/GsX7YSk/AKZiHZUO5dOe9dnzn38TJzbzHCJnkQIAmPb/57vjsO3nXzVfvNQN597Ff2HBi++EFfgWLFsqU328/0ayMwBwcttuzBr0SkTAoxaD+6LlsH4+dem5AQBg1gzBKrWAFcGpnhPeEZwSgezysZOYM+x/ijIL/MchP4YtOQVpSczSDGxS74fmL2QuHlAHAHLx4creGoOr7YNcusnpqa5UcoNL3slpT4IlYRAs5Z+SPVx2bHj+/Hn07dsXixYtEst78skn8dlnnyFPnjzi/3fu3Cn+jOUB3ta+fXtMmTJF80yAQGz+6ZSeytC4ZlDJ0gCPIoAxVty6pF/f41met3pAoFt1S5lHBVlW6u4Xffp5y+6FQwLouLjKh7PAYC4AS8VhMJfqg/TkI670+csbbq6XYFKdzwJmAEitVe1cAftVfkGUTYhU3APvi7ICmru0wRiX4Me1wAyM5rBWez1DNWMsnPbrmfbl/dzoJQChvwV4y8+6fQb4/lasVFnc99gQxOV1leCQG2DBtC9x3g8EMPG2rHc/VKqVuSZSzneQKPE4PAGOCytvMr+HeWMqZ95ItmGKf9r+d5F+dXu2ufEPvt/MUnmR9U0i0vb8D5Q51MKM+WsLAlby5yi1UCVWSseSbG8wZWRgvSLZNFAD29FvhQSsuwzNvw3L6hI3/40zx4+gXbeHpAE5pxPrvvoBqz6bpGo9SjpFCgBgGvXMQS8JorlgVr3TnWj93JMoVLa04Pe7fu4its/8Deu//kEyZZ316He+NCQTORqJ7uYNf0OTkgMpP2ZXAIAZECs+/hIbp/wSdAu8TW7/2n9QuV1LcWPtsNnBcpO146eKf4eyfMWLoOeE0SId3W25AQCQOm85nzNzhH41Wcy+zaP4TusAgJyTktdGBwDk+SlXtyKrfNru/4obZ3OpXrAd/wEGEhpVGg7boXHiB05M/a9V3SBkF8dR+u+BBx7Atm2udD2CAZT+867z//LLLzF48GDPkqkMMHXqVLRpc7N+Xav92I9/j7RDY73Yt40ZN1JOcQ78scUbm7SDY262MRhvyuVktLEkDBNL8gcAvG+zQxEEhgMAUL5HsHI75RHvuIEHNWtVO5f/eTlTTsFBjfMLf4kgyWljjblTNHMDAIBRvA+CmZjmxbXA/82kxJABbHjPpQMAwd+Uw3t34o+Z3yEtNXgNtD8IcPn8WVEOcPmCi2SLXAB1m7VGq7t7wmjkuyPfBM/JkW/guLw+IPt9WBrq8pehbUvHDaT9+7Fg9ieIm3MsOiCAKOnZ/ZJm7PvhBP88m6gCAOI7LAbWis/AXLavpo/GkX27ser3WYK4s2jJMujW/xnExrlA9WDGm8KZg15WlYasdPGRAgC2/7IAi9/4OOhyCieURe8v30ehcqV92zB1ffZCwRsQyhiE9v7yA6GA4G2HVm/A7KH/C+v2X64PsysAcOPiZcwa/EpI/ofW/3kCzQeScNSXS0Fu5kmTx/ugzQuDPACMDgC4nhoy9vcc/y5iC/ryY9Gvc57+nyQnh9xnL1Q7HQDQwouuMXQAQDtf5tiRPDWJ9iuCxdh+eh6cKcdhLtYZjosrRYDkQ/qWA3d64MABPPjgg9i0iVJPrhIA1vj369cPZrMLzfzuu+/E/xMoYEYAiQAfeuihiMgCukEXT5Dp5VODOT+sNUeLDAAf0j9vv2coA7hTMUMF+REDAPyIB6UeC2OeSohpMBn2o5MyERbGNp4hugdbq5KyAY7jnosgSvqVzUg79Lmo63ff9gda600AABkAgOuW35/0UFcBkDrp4J+TqX/Jz1NE8M8gvkS5BBQoVAQHdm0Bb3a8rXRCFdz9QH9PJsDFs6dEOcCNpGuqOAAcl/4WgBW/70IR4QlSzupvhp3mrN5Lynq6JF0/QfoN+aROymaIdOvIlpppHfyHq0/ODITUncNAMDKaJlQBqr0OZo5pZXu2rMeyuT+KEh7yd/R88jkUjC8acnjKgrF2XsqYcty4b0807f8AmBqcdiMZexf9hVVjvkHS+ZscLKHGiRQAsPKTr7D+m5+CTl28RhX0+mI08pXI7AsGS7zFd6SmIW+xeBSvWRVxBQugSJUEwdBfsExJmONiMysPOJ0ia4LZE1JGQsEWQx5Dgwe6imCNvju8+h8s/2CCbMLF7AoAyAnGyVrPLIpAtuWnefhn8gzkKVwQJWpXR574gihSOQF54guhUPkyImMgJn8+HyJGOXNKnYn786wiAZS7vlDtggXfLCv4+Yn/ygKmqCpAZY7CFcrC6UzH+f2HxHN9cMU6WUvUAQBZbpLVSAcAZLkp9zdK3TFEkNBZKw2H49IGcUNqzFcThjwVkH7xb1hrfSiI6HKqpaamCuk/1vR723PPPYehQ4fi4sWLGDlyJJYsWYK3334bzz77LPLmzesBB7TeN3/8+Ur63ZzBE7ya8yNl8yOuwNXPDDGlEFN3HIx5XWlqWQIA+GUAeGcdhPKXmrX6ZwDInctxYRXS9r4G1rIKM1phKlBfEFyS/d/274eedH53oE8AJnXncJeigehzU22B/6tnAKh7G3iLP3/qeFy74lKxqFijLjrd/ziuXrqIeVM/z8T4zzYJ1euINH9Lhiwnxzh78iiq1W0snWqcsUzBgH/02wyiSnlEeOGwp6vzjopeTgdshz6D7cT0HHbrH2CvYaapB/OeULvZ8XQIJntlftciiPZXgVG2gvBai/VXeUU1KeCVi+eRfP0aSpavKBZy/vQJzJvyOVJuJMFitaLzg0+iXJUaQRdJkG/5exOw+YfZkhthzTKDWH+NcCVEY1kFAHBzDL65ft7ma2Gp165j/nNvCU31UBaKSJDM73JJ4HIyAMAgscPI4Ui4vWlENOblyO4pCVSjIQPofmbI6E+ApNxtDUT23OXjp7F67CQhZSllfLYemPIJyjaq69NUlPSM+UaqO2p364j2I4dnIhIkQLV01BjsmrdEcgwlfpUc7BZvoAMAt/gD4N4+A/60Pa9TA4ARj0h/Fvr0Nd9D+rXdMJd5OMd7auPGjejduzeOHCExVnCbOHEiBg0aFPH9+geS7gnNxe+FtaZLqcCfK8DdhimosY1+9KxRTVDNzopKAKxFEVPrIxis8SBJIVPpSZbntGfUcfNHfPF7YK36KuwX/oLt309uBtFk2S83AJaKT6sCK/xr+Ul8qGquPAmIqTsBTnJd/PuJqG0l8zvNwwGQryZSt/YXcn/e/o6p9aHOARDGW7F8/nTs3rhWjGCNiUWXRwejVPmKWDbvJyRuXid+qDnT08VtoreVq1wDHXo/JmQBlZiLCO/bjJtxeYG/e/xwNdSVrFNNWwa2/L52XFyTA2r9Ze5Q6zR1QRz6Qoayiu8zJXNFvs1YIlf6QY+aiaoxQnynqx1PaT9+z1kqDFZUDpCcdB2rF87Gv7u3wWg0oPU9vVGzUXMR+M/5diyYncOMnnbdH0aNhsEvCuQGsUFT6Pm0y6gBd/skUgDApu9nCfk5OUbCvbKN66J49Srilj9/yWIoUKo4rHlDl0r4j03JwVmDR4C30aGsfLOG6DbmrUxp2u4+vAFnsCVl2RUAuH7mPGYNGYGzew5IbQHMhChZpwbKNKwtMi2YSRJfsRziChcMCxjIqQAA36vuY0eBIIC3KeGWeHDqGFBJwm3kV1j6f5+BZTGhjM97768+EGcRyOTwarCfDgBIPvayG+gAgGxX5f6GaQfeg/3kz570WGPBhjmaEdtut+PatWuwWCzIly+fCCxIAjhkyJCgIED9+vUxY8YMVK9ePeIHTgI6+4mbQbyYMEMS0F2rGUwz2hskYLdIAADBbqoMlsKIqf0JjAXqI3XHMDC1WsqMeatk8EjEq1srf8xrMFeodXqn+ouzOTn9JueCT0cvvgZKNOocAIDTiXSnM2g9flpKMuZOHudh8zdbrLj7wQGCfmHxz9/CYbfj9s69RC3x9nUrMoEABeOLodvjw5C/kAThmtMB+6nZsB2bkiHhqD7wMxXvhJiaH0g92lH/XJYcZtRXpc2EWtywu1fi4lkZp1l2hOd7r6B6VRhRjrDzWThTXVwWWWZGq0v2tNJzkktguc6CaRNx6shNQJS3/W4QgNwc5PWgNW3bGbe1DS45KDeI5U1hxzdfEAFcIJObchwpAODEll2YOfClkGzlUo4lUR1vYZkSXaFFY+QrFh8yq0luGjpLJu7876CgY8kdJ7sCAFRg+OPtTwWXQjhGfoVKdzRH5TtbomSd6pmJ7UIMnlMBAPIikB/BnxuBW5V7i+8PANhSUrH49Q+RuCB0BgF93Gvie6LUIpDJHUcHAMJ56n376gCAdr7MFSPx1sxxeh4MMcVBgjnWO+Y0O3fuHMaMGQPe5DO1n9a6dWu8/vrraNeuHbZv3y7S/Rcs8EUsSfr3ySefoEePHhGp+/f3o9Cn//djnx+o/j8yA9aLGsywJAwRRIFuiwQAICSzdgzNVFvsHSjLqa8liaS12mue2lO1a1UzV6YSAK9DEM+2wQxnsutGRdR+13wfpiKtIVKHtw1CetI+v29ME0wFG8FxdZuHQE4HAIALZ05ixYKf0a7bwyhUtHimr4yU5BuYN3mcSBmOicuDO+7tjbKVqmH+1Amib8lyFdH1saGC8X/2pDHgjaPbGPR3eXQQ4ouXCv5VxHT4Ez/AfnxaRnClPvB3TyKe21ofwFSoabb5CpTzDmSbxapcSLgEe5w2EnX23rKrKrcmMqbkyouqnUOynzEGpiJ3wJIwVLZ8oS01FczgObBzswecM5ktuP3u7riRdB3/LHcFY7z9v6vHI0GXIDf4pBTb7c8OCDqOXCAhUgAAU5YXjhiNfX+sknS33Aa8uW/zwkCUrF09YIAm13ed3noBZGsPZsmXrogb9FPbM5cWevfJrgAA16g1GSLBmKYDHhC8AZa4WMkjy6kAAHkpKrVpHnB/cvbEjmoBgBqd24L8B6H8K8Wtwfl1AEDy8ZTdQAcAZLtKb5gTPLBr1y6Rvr9mDVNjfY3Ef6+99hr+85//iA9WrlyJuXPnggSBderUwcCBA6Ny8+9eFcnp/En+yLsQ2+gHHx3ylK39kH5lq2czlNtzkTLeTLVUG1SHKgHghCKAPjAaztTTrswQg0moE1gqPQ9zCdePDKGjfuQrIafmtF/JyCAxiJR6Y8EmAqzgj2e3qV2rmrnYx35mAWxHvnTdCHMP/AFcoD4sVUfAdvCzjBRhIgBGWMo9DktF1/MhZOIoZSiC/VQYzAVhLtUTBmtRpB36LOoAQHZ+/7atXY41i+eiSMkyIljPm78gTh4+IAL5yrUbiKUzgDh56IC4+S9SvJSQAdy/czPMFgs63d9f1Puzxp8AgN2WJgKNfAUK495HBgYEFcSgjhuwHZsK+6mZcKad19hFBiGjaa32hsbjqhvuVgj+hWeEGk1vWKv+T52jmGa///9gPznTo/CheiCvjt7yqWrGc5xdiNR9ozxSr2rGCKcPv49NRdvDUmFgYGDf6cSR/YnYsPx3nDt5TLx/BOvqt7gTje/oCKPBgM2r/8SG5QvhsNvEUli2U6lmPZEBYLfZwHKdro8NCfv2ORBRmvfe5QaxkQIAuJYzu/dj9tARIaUAlZ4Xa6xbDHoUzZ56GCarxae7XABAK99lZwCAZSB/ffAFWIqhpTE1vsuHIzOpL/jPISdYVhKoRoMDgCn490/6CKXq1QzoMjl7Yke1AECw58l7MToAoOXTLD2WDgBI+0hvkUM8kJiYiP79+2P9+vUhV/z999/jkUceicotfw5xnWbLpCb0sWPHsHnzZqG4sHXrVpw8eRJbtmzxmYMlFsy4qFKlCmrXro1mzZqhVq1aiIuL02wtWg2UnJyMv/76C1OmTBHPFjkk4uPj0bRpU5FRct999wngyFuOLhIygFrtR+txmL7PFOHjB13ZEpTwa9CqHVb+NhPpDrsnVZgBAlWZeHN47MAeLJz+DWxpaYjNkxfdHn8aRUuUxupFc0QJQNlK1XHPw8xwMQiAIJNR9u7wBDjO/HqT4FHrjXH2mOKIqTNWEKJmpWlNZpeVe5EztwA5q78hAlalFqk0+3AAALGmXS9klKUo3VF47QnYmkrcB2vCUMAUuO6cmTeU5iRo58/Bwdp+EnZ27NNPvLtH9ydi6expSE7K4H7xWp6UFGC0g9hIAgDcNgkJf3vpHdmqBHJPMhABYrR9l50BAPqRWRjkYdgx63e5bpXVLlidvHdnOcFydgMApNYjZ0/0gQ4AyHqMckQjHQDIEcekL1LKAwzSyPL/+ecuYp5OnTrhjjvuwKFDh0RNP7kA3NayZUv8+OOPIgB1GzMH+vTpA4IIcq1q1aqYOXMm6tWrJ7eLWMewYcNAEEKutW/fXkgUlioVIgXab7C0tDS88sorQupQiX3zzTd44oknlHQRPxgZFE+bNk38s3fvXkX93Y2ZoXHXXXcJGUYG1VRhCMe4Do61bds22cMwe4Q+cwMR69atE4oQ//zzT8gx+Ly9/PLLaNOmjQACIg0AJCUlied9woQJsvfm35B8F1988QVatGihegx29GYCDzSQNTYO9zz0JMpUdClW0P6c8wMoIeY5+0LxyJu/AM4cd5Vj3NbuHjRp0ynoutISX4X97G9hrVteZwPMpXkb/Zq85pFopTWZXcA1EpmJgzGmhCtITE8VWT9O+40sIxk0FqiLmDqfi4wjJWY7Nhm2Q+MBp+uWWiszWIshps4YGPPXUTQkg/+0Pf8TZQmyzGAMwj0iq7enETOVmElhKdcvaODPxgzkKa957tRxAYqXrVwdFotVZAN43/S36dIHtRq3FONfvXQBi6ZP8nB6uCeVkgKMdhAbaQCA+7587BRWfDwRB5atlSWDJucUeVvbfdwoVGh+k2/i0uHjmDnoZVw+djLkEFIcAHLLJyIJAJxN3I9fBr6MGxdcijDBLNj5uduTD4Ds9avHTca109rxakjdVssJlqUCbu89RyMDQGo9cvbENfsDAPbUNCx582NJBn8pDgC5ZIJS+5DzfultXB7QAQD9ScgVHvjzzz9F7T4D7HvvvRcMZEuWLCmC07Vr14qg2zsQpNxfhw4dPHsPJhMo5Zzp06eLIFOukX+ASgT79++X2wUMjOfMmSOCY7l2/vx59O3bV5AeyrWaNWvil19+ETfycoy+5X7ef/99/PRTcE1kOWP5tyE4w1INlmWoBQLCBQBWrFiBfv36SapGuNdOgIYlJbfddltEAQCSW3788ccC4FFrzLgYP348GjdurHYIT7/t61Zi9cJZmW4OxV8wBgPqNmuNVnf39MmQYMBx9EBgsK1IidKC8C8ub/6ga3OrloiSkwibUEOpMx7GvJUjPFPg4f3JWbVchLgdLtZBqLxQftTfWAZDJQX7+T9FuUVUzWCBJWEQLOWfUjQty6ocXK/mprwkhASpaftGKbj5N8Bcshscl9bDmXpKxQ4MImvFXPZRWMo84lNKFmywdUsXYNNKl/xW9fpN0b7no+K/mY2z7e+/xH/z5p+lAM3uutfzHgfiBZCSApQLAEhxAMgNhqMBALj9mnT+Ig6v2Yj9f67GsQ1bkXI1c4aEkgOt27MzOrz+nKcUgEzts4e9ihObXYSLwUxKBWDP78vw639HSS4lkgAAMyd+HvCC5BqkAAD3ACwJOL1zLw4sW4ODK9eBjPLhmBRjvZxgWUmgmpMBAPFdMfZb/D0x9KWWlE8JbBHg4rsdypT4NZxn4FboqwMAt8Ip3wJ7HD16NF599VWxU9b5v/XWWz4BBwN+Bt7uTADeVLMMwNtmz56NXr16KfLWiBEjMGrUKJhMJln9vvzySwwePFhWW+9GSudh+j1v0U+dkv8jkjfdH3zwAWIyNNdDLZI30CRM/PDDD32yKxRvTKID0+zfe+89tG3bVnHJRjgAwOHDh2WVk3gv39t/kcoA0Cr4J0BG3gstjGUfaxbNxo71qzKBACT3YzBP1n9vc3MG+KcbkzuAHAHsJ2WpO4bAcdElKxhR8+OGiOhcfoNHqm5c8FmUvh+W8gNC3g67lyOUB/a+ifSr2zWtq5fypTFDtlMJGa0/r4nUHEo+Z2kCuUMoQRrSSEp55CvYT0yD036T0FJqLrf8pDNpn0IFA4Oo6yeHCXlKyNUix2xpqZg3ZTzOHD8smpPFv0LVWli9aDbOHHP9WaVa9dG6cy9RisN33UeO0+nExpVLBAkgP2P20109H0W1ek0CTi+3dl/qBjarVQCkfOtMd+LGpcs4t/dfnNiyE0fXbcHpnXvA21K5VqRSBfSaOBqUEaTJvSElj0DHt55H3e53Z+JiSDp3QQT/9J+UhQsABAVxnE4X4/xnk6SWALkAgP9AZJRnpsOpHYkCjDm+aYf4fyXWeviTIGt+INMBgJsygPTP3iUrMH/4m5LupbpH+5HDYc3jW+pJAOfvL77D2gnfSY6hAwCSLpLdQAcAZLtKb5hdPZCSkoIXXnjBkw7tnQHgXrN/QOafAcB2DJYfe+wxLF26VPZW7777bpHOX7RoUck+atL/3YPeeeed+OGHH1C6dGnJediAJQO8vVZis2bNQs+ePSW7MN3/ueeeE1kJ0TBmQLzzzjsiG0AOOOFek1oAgHO9+eabnnISOXv0z9KIBADAYJmZFgSQvEta5KzP3aZVq1aYNGmStmSXTie2rVuBtUvmCY1uf2P9cKf7Hxe3iG5javGyuT9h/45NHtAgvlhJdLz/cTADQI5RppJBqdORJKd5WG0MceURW29iVFVRXEoUTyE9SVrvWsnmeNNvrf4WjAXkly6J8Z0OpO17G1SKEWSa0TASApZ+ENYqL8uaLRLs//4Tk0zPXOZRQaaXKdAOU43CW3pSXuaHEQRJzOUHwFzivuA+yiD4Y9mNyWxG3WZ3oETZCvBW52Bnkvo509PFOCXLV0SbLvfDaDRh44rFOPbvHrTv2Rflq/ryYXjzeTDjp133h4UaQCCTmy7MOuzeX76PQuUyfxfwO2bFx19i45RfJJ+JaGYASC2GoMD1c+fFDf7Gqb9IsvAHCnTkBJ7iHM1mNB/4MOrf31XICzrsDhzftB2rPv0ap3bskVqq+DxcAKBsk3ro+skbyFvUV7r1/IHDmPvsSMmbXq5BLQAQaIMEBc7vO4h9f6zE5mmzJcGYUHPLOQclgWpOzwCQm9nDc6EKAaUIi1atCIPBiMvHT2LDpOnY/ouvKlewh1SJX2U96LdwIx0AuIUPPzdtnbfwlPlz25AhQ0RqOgMzGmv7H3roIVEGEIgDgG0cDofIHOBYck0JD4Ca9H/vdQQCLQKtU039v1yAQS7Rolz/KWnHDA/+I7ckQC0AwHp+gidKgmyWnzCwLly4sNjSobiIAAAgAElEQVRSJAAApSUJ/r6NSPDPGtgL57Dg+y9w5WJgFn5/ErGUG0kwmcywxMTg0rkzOHF4P4qXLo/ipcuF1MHO9KywNn7HMDDNOuJmMMFSbgAsFZ+O+FTuCdIOvA/7yema1IO7xxQSe7U+VA9k0Od7RsBxbmnUQAAlJRjRAABcvjTAYC0CY6EmoHQr0tOQfn2vUA5RWyrBrAxrjbdBWVFhIX1tFMoqzOAwFesY8pkk2EbFjUN7dnjANmtMrADbKlSpiQXTvsSR/bs9YxSML4Z23R9C6QqVceroIUHwmZaagvwFC6P7gGdRoHART9ukq1cEnwfBARqzA0joGQrEI3M7ydukjLevrZ7pL0AJb2P6OG8b5aTYRwQAcDqRej1J3MgzbTn1WhIuHDiMGxcvieA69ep1pCXdQI8J74C3+IHs+tkLmP/8myHT+QMFOnLTpKV8K+fzYACA3Pp9zsFgr90rw1C4fBmRIcLbeJ49QQA5Fuj86Pe060niDHirn3z5Ki78exhXTpzGxYNHcePSFdS8p11QvXs4nRAB/MgPQy4hXACAIMwDUz5B2UZ1Jbea0wEAcjH88fanwq+RNh0A0M7DOgCgnS/1kbLQA/Pnz0e3bt18VsBA7sknn4TVahX1zgygaWPGjBHEbgxM/G3Dhg3o3r27otT5QOUEgVzBAJHrUWtyywDIus/yBjLXy7WRI0fijTfeCFnKkJXBv3sfLAdgtofZbJbcmhoAgNkjzCghp4QS8ydP1BoACNf3HTt2FBkNBKwiYRfPnhJEYsk3khCXJy+uX73sMw3ftZqNW6Blh66CbZxggZADlHnbH2zN9lOzkfbvB4AjORLb8hnTmLcKYup/DYPF90YrEhOnX92K1F3/hTPtnGbDG2LIZfBp+IoGUSEl9Nq2giyA6AEAmh2LZyAG/jF1Pss0sO3wF7Adn+p6xg1mmAo2FECUsYBLXjOYMfCnDOe/u7YKiU7/chs3Y/+RvTuxbO6PIkCjkXujVaduKFikGFYu+MVDDkhSTpJzuo1ZAe7Uf/4ZM3xuv7s76tzWOuS6qD//8xP/FUGylDV4oCuaD3oE+UsUQ1pyCvYu+gurxnwjm3U/EgCASF8f843U0kWqc8OHfH+TeHeSkjzzLwFgX2Y/rB0/VbLeWnJxMhoEAwCU3PbKmCZkE//zk0tgSMK5Hp+/g3zFb4JV3hPJ2UO4JQCcr3HfXmj1dH/E5MuDlKvXcXbPARQqXwYFShX32XdOBwC4GQJzc58ZKeu9Due50AGAcLzn21cHALTzpT5SFnrg0qVLIIM7SexCGW9qWYdfrFixgM04DlnwlaS3Mx2egSmBhmDGmvmnn35aSMmpNbm39GSuZ8An9wabWRILFy4Eb4iD2ZkzZ4R/582bp3b5mvTjWidOnCiyOQIBON6TqAEA1CySfiMIlJCQ4OmuJQDAffCZXLNmjZrlCVJMAmDeqheqBpLodPn8WVy5eA6lK1TBkplThTZ4KMtXoBC69B0cHgjgdCBla3+kX5WuaQ17zySlqzgMlnL9wx5KagDNdexVEuoFW2e0Ze3klmDkVACAoJK11gcwFWoa0OWOCytA4kuWQ/DmP5QxkD+wczPWLp4nbs/JT8MsHX/j92eLDl1Rr/kdWPzzFJEhEMgCEQCynVs9gCogpROqoM1996Nw0RJSj7aQb1s4YjT2/bFKsm24DSIBAJzYsgszB74kGeiEkpOTkwEQLACX0zdcv7F/sPnlkhFqsQb/81Ny0xxISlGsSUYGAG/v75/0Eco19a11d+9JLolhIB/4s+izTW4AAAhOrRk3WfA7RNJ0AEA77+oAgHa+1EeKkgdIhHb8+HGQqK1EiRKoXLmyCL6lAiVmCDAQKlOmTMiVKiXqk8MDoEZmMNAiGYB37dpV0/X7p6/7D64F8ZyWjwbl61gLT9WCUBYtAICM/ASBvAEJrQCAcIEXuc+8kvNhgLFzwyrBEJ584zryF4zH7Xf3QLkqNTzDMDhgavHZE0eDDh2IG0DJOtxt7admgenylK6LtBnzVsvIAlAmTadkXZHQsZcbQCtZZzSzLyCXiJGA0OaHRDp+jjGDSRAyWquoV/Xw3uuO9Sux6ndfVY7SCZXR5ZHBOHZwL5bO+g62NBcZXf5C8egx4FlB8McygROH9nsyBfh9VqJcAm6/u6fgCwhk169cEnW8eQsUVOTugyvWYc4zIzWTzQs2eSQAACUABlPf2414GhVaNoHJYhZlA2Sr5+0/a/KDGQPQHuNGiRT6QKakDMK/P9UFuIZz+0Iz5QcDABjoLX9vAjb/MFvRmatpHOj8Dq3egNlD/yf57NCH9e/vIngEmEFCY3nA9pm/CcK5UISMVe+6HZ3ffQUx+QNLESspg/Df9z3vjUDtrr5lO7kBAOA+lZBM+vuFYEtcoQKSwKAOAKh5kwL30QEA7XypjxRhDzCFcfny5UL+zFuXvXr16iJ9vU+fPuANPlP8eUt88eJFsaL4+HihDCBXUk5psE75t19//TWkpBoJ/B591CWvFI5JZRskJyeLYJQghlwjmz/7BLONGzcKBQWS/yk1+p5yfixJ4A00U/eZDbFy5Up89tlnWLx4sdIhRXuWAZCsLxQpYDQAgGDSiVoAAPTTSy+95CG3VOooBv98DgiSaWVJ167g9x+/9gnsi5Uqi/seG5JJts9bX9x//uJlyqPLo4NCSv3JXbPTdhmpO4Yi/douuV3UtzNaYa00HGZKrEXIbIfHw3b0Gw1r/w0wl+4Na9XXtF2x4wZStj0ZHb8bTDAVaYOY2p9K7iF1x9NwXIz87bLkQmQ2ELwMdT/XrLTEn9iPy6CE3+2de4rbz0UzJuPf3Vs9q/N8Bng4OUj8V7ZSNZ96f5nbkdWMhGxLR43BzjnyZWr9B2aKPFO5Q1kkAADOx4CN6c5yeAhkOcSvUTC2dO9mBAF+e+kd2eUQ7Nvo0Z5o0q8Pfn3hbUkSwlBKDHKD8GB7Z7DHf6RY3wOdnxbPTqgziS2QH13HvIkKzRsFbXbj4mXMefo1nNyq/O+cTm+9gHp9uviMnVsAAG6KIMDvr74nJDHlWqm6NXDPe69i55yFWP9NaElpHQCQ61XpdjoAIO0jvUU28ABvoadOnSoC1WCp7WRuZ8AUFxcHBsI3brhqDJk2Hio93397qampYpyxY8fK3jnXRgWBQKYmKA82cTACQ3d7BukPP/ww1q6VJ48WLIB1j6fGF+6+UlrzDHDfffdd8Y9SI+gyd+5c3HbbbUG7RgMACCadGC4AQN8xs4BglxojGDZu3DhNg3+m+P/2w1e4fOGsZ0lM42fwH1/cJVXlbwQBGHCcPOxisuetYvkqNdGh92OIicujZmsB+9iOTYbt0HjAadNszGADuQK2CaBkm+YWiZIGYyyslK4r2V2T5VKdwHZ4AihRqETiTtXkCmre3eNrD6CoWrmsTkL2r/r/wVQkdN18sMHItcFbe4fd7hOw79u+UZDzuVU53PX+sXF5cOroQfEepya7/n6UQ9wnazMKGylhg/cfmgFy9U53YvZQl/RvMIsUACDSyOcuwpI3PpG8iVboFhEY3/fRSOQtFrh+3Xu8y8dO4a8PJmD/n6tDTkMm/jueewq1unYQJIWzhowICwBgEL749Q+RuEAZVw4X6S6NIBfEotc+UHV+4dw0h5owlISiTz+nUwSqKz/9WunxBlQ2yE0AAB1iS04ByT6lMi3cWRrkSeDtvxQvBsfWAQDFj1zQDjoAoJ0v9ZEi6IHp06eLG/xQde1K6sOlljp79mz06tVLqpnn81A381oHoqHKAFgn3rlzZ9n1/48//rgghwvGrK+GFJFOkZumH84ttxRxoRZ+5zNF7gNK7zGDgfW0zCwhzwLLEAYMGIB27dplek7CAQBI3rhjxw6heCCXx8F7AX379hXgQTCeC9kPtVdD79t8BvEFCheFNTYWzdt3QUxsHiEBeOa46zauUs26Qj7MHeAL9ucDewTTeMXqdVCucnVlbP8yFiyyAIRk3j4ZrcNsYowRsnTmUvK/H+TO6Li0HmmJL4H70coE+V/dcTDmDY8A0plyArbDE2E/v1Q1073sPRmtMBVqBkvFZyRr3v3H5O1/WuIIOO3XZE+XJQ35HFV8BuayfRVPf/roISyb9yMIyrnJ/bzBNd7gz/9uAk4fOyTGNhqNaH1PLxdBn9OJZfN+QuLmdZ556zVvIz6PtjEI/O2Vd2VJwrnXVqVdK3R6+7+48O8RTO83POSSIwYAsJQ83Ymd8xZh6dtjJCXl5PqVoAZLBoKR1wUah+s4t/8gds1djCN/b8KFg0cFKMGgv0zD2qh1XwcktGoKS1ys6J586UrYAADHuXjoGH5/5V3ZsoLsU7RKArp8OBLFqldyMfGrBAA41rXTZwWTv5Kb5lDnQH+1fWkoatzTDgZjZoJo/75qQQje/rd/7T+iJMRtuQ0AcO8r6fxFQdy5d8kKnN93SGTMmGOsKFmnBqq2vx3VO7VB/pI3CRF1AEDuN4U27XQAQBs/6qNE0AOs9Wf6PINbBmQvv/yyIKxjEPbhhx96Uv25BDn1+HKWqpRJPxRBn1bp/+51hwIbPv30Uzz//PNytijazJo1Cz179gzYnj8sOR7T7ZXaV199JRQPpIj6OK7aQF2KFFHtuO698lnj/ikJKEd1wNtH4QAAfNYJ8qgJ/p966ilBSMnSC62Mt4tLfpmCg4nbRSDRtG1nNLmjo6gjXvfnAuz8Z7XnptE9p1b1/Ur2YDv6NWyHv4xOFkCB+ohtMDmzDrySBQdoG4nbayUyeoGWT2k7ceN/YWXkeRZMeWAu2h6WhMFhSRVGjRhS7XmrDf6dTmxatRQblv+e6Z3zf/eO7NuNP2Z9B7vNlRVTqGhxdH/8GVGvT/nNeVM/F5+R3Z8AAN/trLCrJ88IaTipW2zeFpJV//ZnBsCaL48s4rRIAgBuX/EWft1X05C4YKlqIKBs43poMbgvKrRoLCv4DOectAIAuAYSEvLs9i4OrTjEs6t9Xwe0fv4p5C3iksoNFwDgGCQF3PfHSqz/+kdJToNgPmPKf4OHuonyCPfa5PqXqgQEIY6u3yK3S0ByxdwKAMh2SkZDHQBQ6rHw2usAQHj+03tHwQPeQS1T81n77Q7INm3ahGHDhmH9+vViJXLq8eUs2eFw4K233sKoUaPkNA86r5bp/+6FMD2ct88VK1b0WRtLHlhvT0k6ORZsHHffK1euiCB+5syZcobztJEa138w+pq3+aNHj1Y0j5R6QbgAAFUbPvjgA1FSotTCAQCUzuVuz7R/cl9oGfxz7FNHDnq0wJku3POJ4XDCiT9+mSokwgKZJSYG9z48EGUqhnfrrMQXvKEWXAA35GlMKxk7U1tTHKyVX4K5VGDwTO3YkahfVwsAkEjPdmgcHJfXC537SJrBnA+m4p1hSRiqSS18NEtCFPvFFAdLhUGq1CQO7t7mCerJzl+1rqtOef+OzaDsH42BfLvuD6NKnUZYNONbjxoHwVhvKT9Kd5LAk+9qVhtvsanlvm/JShz4ay3O7T0obrHdt4W8Kax+953iVju7GskBKfN2cssuHPtnK1gnfvnoyUw8AQXLlkKewgVRonZ1lG/eEGUa1EG+YvGaZ0UF85NcKb1QHADeY3tnIBxctR4XD7qIX3l2xapXRqXWzVCra0cUKlsyYnvkGq6ePC2yERhMn9m1F6lJNzxrca+XayJ3RN5i8SjXtIEotyhes6rPbbzS54tlNic27xTP7onNOwQvhTfBIM+bGR289WbmQ+n6tRCfUD7iQI/SfWR1exJkLv2/z7D9lwUhl6KXAGh3UjoAoJ0v9ZEi4AH/AJoBDlOyvY23pUx7dt+Yrl69OqSkndxlKk1/D7S2Q4cOCck6N0Ahd26pdoFu7pXW/48YMUIAHExrD2R79uzB/fffL9LRlZgUUWGgsf744w8hXajUQhEYhgMAyOEYCLXWrAAAWKJAsKZJkyZK3Riy/e5Nf2P5vJvEPNaYWNjttqA3kO7B2nZ7CLUat9B0LVKD2Q59BtuxKRoS6AWf0VS4BWLqjtcsC0CUMVDS8EZodm4pH/h/rhQASL+6FbZDn8NxZQvgtCudTlF71sCbStwHa8JQwKQdJwR5ClwlIS7uiexi3K+l0nOq+BiYibNg2kQcP+gqc6nVpCXadn1Q/PeO9auwetFszzuZUL0O7n1kYKZ6f7L+d+03DIWKBJbBzS5+0tcR2AO8Nf974vceAIHAQdGqFRGTP5/Ql7fmiRP/HSqFnQHyz0/8V5K7oGn/B3DnfwdFLGjXzzj3eICgx/zhb8IcG4MCpYqLZ7JAmZIoULK44LJgZoU1X96QQItcYsWSdaqj18T3kCc+Ahw8uedIZO1EBwBkuUlvlFUeIKs/g/vffvtNLCEQs7l3oMfa8xkzZoDKAOEa56b++pw5c2QNNXToUFF7HRvrqrWjKeESuOuuu7B7926cOnVKcr5A5HNKgmjennNfnDOYkam/TZs2kmvxbxAICJEaJBJgQzgAAJ85SkbST2osKwAArpNElCT/K1CggJplB+yzZ8t6LJv7o6fW2L8RU4vv6v4Ibly/6rmdtFit6Pzgkz7SgJotKMRAzAJI2T4YzuTg8oNarcNgygtr9TdhKqYcuAq0hvQrm5G663k4bZe0WqIYx2AuAGutj2Aq3CzkuNSZtx39FunXdgJOh6Zr8B/MYC0Kc6nesJTrp2ng7z1PNEtC5DjLmCcBliqvgMCRGrt66QJmfzMGVOKgtezUHQ1bufhHbKmpmDtlnEedw0P6Fxsn6v35DpN8s1XnHihcVDtVEDX70Puo94CctHnekPb6YrQIwvyNKfN/vjsO237+VXIR5CJo3Df6vBCSC9MbZDsPEACYOfBlsJwnlN096kVQhhKGzBwLLCNZ8OI7ksAUOUDuff9VWPNqBxhnO4dGaUE6ABAlR+vTqPNASkqKqEGfMGGCZwDvOmfWqTMdniRtzACQIrVTugrKqHFsOeZfk66EQZ83zlOmTBEp3HIAh0Bp9kyhJ3GcHJPDlaCWu2DJkiXo0KGDnGV42pw7d06oFyxdulRRv1CBejgAgJQ0otQiswoAIGDx/fffC6BMK0u6ekUEFyQc8zYG+be1vQf1Wtwp0o4P7NyCpbO/F4zklPljvXFWpBenHXgf9pPTo5MFEN8SMXW/0MTV9tNzkbZ/NJCeosl4nkFYb175BZhLPxBwXPuZX2Fn4C9KJ9K1ndtnNAMMMcVhLvsoLJRRNATOPNJsAU4HUncMg+PS35oNqWogShjG3wFr9ddllTdcOn8GKxf8glNHDyFP3nxodXcPVK7dAP4AgP87tvK3X0QmAK1c5Rro+tgQ8UP7+pVLSE1JRpESpVUtX++UfTwgBwDgaimr1vq5p1C6QW1YYmMEYeHl4yexYdJ0yRRr9mdw1furDwSJoG66B6Q8IBcAIN9C6+FPoFrHNiKLhd9PKVeuYc/CZVg1ZpIsWc3W/3kCzQfy7w9pokapdd/qn+sAwK3+BGTD/TNwtlgsHlKiSZMmiVp0b6tbty66du0q5P4YOJOZnSnQDFpJEKiV7dq1C6ytTkxMlBzSvyZdSfp/7969Re3+t99+K5vEz7sMgOAHuRAY/MkxZiowVT8USZ8SQMF7TjUlGGoD5k6dOokzL1Iks2RSOACAGhDD2wdq9yPn7KTatG3bVjwHZcqUkWoq+3MGH8wCoJyfwWgEU4xbdnSBDHnzFxBSZH/O+RFUCyAw0On+AahQrZbs8bVsmJ70L1J3DoMzRTqTJtx5DeaCsNZ4G6Yid4Y7FOwnfkDawTERqbenYoG12us31+h0wH5qtiiXYNYE4Ax7/cEHMAhCP0u5x12cCZEO/L0Wkn49Eam7XsjYYwS3GGRog7UYLBWflp3yT6WMJT9PQVrqTRCIJTcd738cZStW8ykB4Hc3yftuv7sHkq5fxfypE8C6fv55q07dUb9l2+hvWJ8xoh44vnkHZjz+vOQtabiLKN+sIbqNeQuxBdVlwIU7v94/Z3mAQfzsYa8KLoRImg5MaetdHQDQ1p/6aGF64MyZMxgyZAgYxFD2LyYmBrwdZt2/1M042c+ZLaCUsT3UkpWS+Hmnv8+fP1/2Taw7IN+8eTPuu+8+xWUASoLdqlWrilrxevXqhTwt8gO8/rpX0CDzbHM6ACDXP6HckZUAANdF8kKqQQTjd5B5lCGbBQpWjCaTyApo3Lp9liL0afv/D/aTJK+MZGDrco+peCfE1AytZy3H37Z/P4bt+HdymipuY8xXE7GNfhD9bCd+gP34NDhTmdERSf8YwbR3c/kBMJe4T/GaA3Zw3IDt1Ewg3Q5L+QGyxnSc/xNp+97WVFpRcmJjjNgzMy/kchv41/h7z+FO6T+6fzf+nPODD/+GNTZOZN24SQCzQoFD0h85oMGVi+exdc0yUWLB7IqaDZsLxYTsZHLrpMNZMxn7u3z4P1CSUDfdA7I84HRi1WeTsO4r198xkbL699+Hu159BiarJVJT3FLj6gDALXXc2Xuz/prwzzzzjGD85836/v37QVZ23sz6Gz8nizxvtLUM/t3zKKnjJ1BB1QIGXq+88or4bynzJpxTwrzvzXegpP5fbpnErQoAtGzZEj/++KPIKFFrWQ0A1KxZE9OnT5cEedTujzeNv373Ba5fvalXn12Cf+5J3PzufDYjyFW7S3n9SOxmrfmBZI291GiRBAAE2V6xDnCcXw5n2nmppYT3ucEEY/46IkDXIjOCiyE/gf3ET3Bc3Q44bsBc5mFYq7wse52OC6uQtu8tONPOye6jqqHBDFPBhrBUfhHGfKF5aNLT07F93QpsXLEYaSnJyJOvAFJTbsDpBIqVKosLZ0+K2n6a51a/xZ1YvWiO6MfyN29jm4o166Fdt4cQE6fXxyo5v8TN67Dq95lC2tRt9Gftpq1EhgUVF7KLyS0DULve2t06ov3I4YJQUDfdA3I9ILcMQO54/u0KJ5RF97GjULRKgtoh9H5+HtABAP2RyBYe4I+hMWPGZNKc79GjhwiiGYwRIPjuu+/wxRdfCGZ6Bv6sZWeg3bBhQ1ma82o2e/LkSTzyyCP466/QWrcc2x088r9Z07527VrJKblHljkULuzSx/WWPZTqPG3aNDEPgRKCIHKMfbgfKbtVAYBQZQVSPnN/ntUAANcRjoxhqH0yzZ/Bv7cEYFze/GjTpY+oVc4uxoDPfooEnpG85eZuDTAX7wxrTWUylv5+iiQAEJUzcQe/FZ+GsUD4zwHVEOzHporg32kj8Z37HA2inMBSabiibVHWMG3v6+C/NX8mlO7d6cQfs77H/h2bMgXyje/oiObtu8Bb8o8bJdkmeTVYcvNv4jZsWLYQvLU2mc0oVa4imrbtjBJl1YOWipyZixqT42T2pDGCY4EgZq3GLWFPS8U+nk16Olp06IqGt9+F5KTrojSjYHzRLN095QaXjhqDXfMyX4aEuzDK4t330UjB3K6b7gFFHnA6sWPuIix54xPNS1TIHdB1zJuo0Nwle6qbNh7QAQBt/KiPEqYH0tLSQBm71157DT///LPPaKzpHzt2LBo1ypqXnzr1b731lpDMkzI3DwADQLlEbP71+Js2bZJdBsCMgzfeeANUBWBav5QFIg8M1icnkACSG+Kzzz5DnjyZb7yUlEV4+yBcBQCOlR0AAD6LfCbUyCuGeo74Q3jz6qU4lLhdNOOtY6Pb2yMubz6pxy+qnzsu/4O03S+BknCRNtZ6x9T+KKzAN8cCAEYrTIWawVLxGclbb6lz4FkRtCEhojP5eGBSQqMV1krDYSaRoFJzOmA78pXIJnDaXWz64Rg5IExF28Jcrh+MeSpJDsV355+/FqFw0eJYt3SBT62/u3P9Fnfi9s49RVr/ohnf4vBeV10tb6SbtOmE29rdIzmP3kC+Bw4mbseSX6YIf1eu1QB3P9AfKSnJmDd5HM6fPoESZRPQ7fFh2PnPGqxdPBd58xdE63t7ibZZZcmXr2L5++M1BQHIrt7h9eeEZr1uugfUeCDd4cCOWb9j2ejPYU+9mU2jZix3H6pa3DN6BMo1qZelZYXh7CG79tUBgOx6MrfIunjzzxR7Bv4M2IIZMwB4888b/1DEdZFy25o1a9C5c2ehNCBlrL+mhCBJ9KQskN680jIAAgD8h1kRUsYyCXIlWK1WqaZQUlbgPVg0ZQBHjBghgJlAte5qAQB3GUdcnPoUSC0BAAbyjRs3lpWB4n+oJMr8+uuvUbx4ccnzzo0NUhNfguPs4ihszQBz6d6wVn1N9Vw5DgAwxsBU5A5YEobKCn6DOoaEhGcXwn5qJtKv7ZIkQTSY82XIGqqT0xPrIJfAsamwn1kAZ8pJReoHlH805q8FU8nuIvNDDqkh6/P/+Wsxtq9fIdL6LdYY2NJSkb9QvLjRP3P8iCcTgH/WY8Cz4rNTRw/itx++QmryDbFs1qR36/c0ChfTpfxUv2h+Hfdt34g/Z08Df4u07fYQajVuIbIB5n47FteuXAL5F+55ZBAWz/gWZ44fBkkZuzw6WPAELJ/3EwrEF0Xtxi09fAF7t/0jsjeYndHsrntBToZIGJn9j/y9CX9P/B7HN7nAWDVWrFoltHqmPyq1bqbXVqtxoN4nkwcuHzuFdV9NQ+KCpaqBAN76N3m8Dxo80BVxVAzQTXMP6ACA5i7VB5TrAX8JPwY6Xbp0AeuXGXyuWuWSNHIbP3/33XeFLF8kav1DrZsB/RNPPCFJRMgxeMtOVQLyFkiZf/q/u70S+UGWHcgpNaD/SKR41113SS1LfL59+3ZQnUDOPrwHVAIyuPtFAmzIDQAAz4wlIe3bt0f//v2xfPlyWWfn3eirr74SKhpZAZwpXqzGHRyX1iMtkVkAN7kKNJ7CMxwl7mLqjAUJ99RYJFUA1KwnaB9THpiLtoclYbBg91dr6Ve3wnZ0CtIvb4DTkSR7GM4ZW+8LGOK0SXenWoT99GykX9mC9OQjArLmWCoAACAASURBVBzwNmZ3GGJKwliwIUzxt8OYX4U0mtOJJb9Mxf6dmz1DM2Om5xPDUahIsUyfubMASAjg3Y+ymu26PYwqdRrK9pfeMLQHvIN9qpu07/koNiz/XUgq8jdKldoNUb/lnVjw/UQhp+jOCGCAP2/K50i5kST+rEOvvjhxeL8Aeii9WKhIcfR44lnB7RBRczpx/dxFnN61F6e2J+Lk1l1IvnQFFw4ezZSKHV+pPOIKFUDJOjVQplEdlGlQB/mKxes3qxE9oFt3cJarnN1zAKe378GJLTtw9dRZXD56MpPcX96i8ShQqjj4fJaqWxNUoWDNP0tydIucB3QAIHK+1UeW8MDhw4fx6KOPgrfrNGrYM9WewT3r/Rns8x9/Y80/2zI4iqYpCcrlrou31//73/8yBWdqg+9Q8zKIJIcCsw7k2Pnz58F0+EWLFslp7mmjpMyAnVhiQf4CORkT3gvh+ZMUsnnz5gHXl9MBAO5vwoQJguOBwTtlIqmModS8ySKV9s0N7VN3/kfUkUfcDEaYSz+oiJzOe01Me0/bPxpIvykBF/E1K5iAN++m4p3Fjb/BEq+g582mDLapQuA4uyiDjFA5P4OxYAPENpiqav6s7HTu1DEh1ceAkRabJy+6Pf60uGEO9FnXfkNRrFQ58dnvP3yNCtVro1m7e7NdqU1W+lSruXduWIXVi+Z6lBTc45JM8d5HBuLIvt3YtNJVc0+uhdvadsaG5Qvxz/KFnj+LiYnFmsVzPZkcBA7a93o0WxEIauUvfRzdA7oHcr4HdAAg559hjt2B/63v1KlT8dhjj3n2E4p8L1IEZ6GcuWvXLvTp0weJiYma+NzNF0COA39jqcGwYcOEnrtW5s81IDUubz+UkAt6j6fk1lltoM5yEPqnaNHApExqx80OJQDx8fEYP348HnjgAQ84dOrUKfF+LF26VOroMn1OeUyeJWU1bzVznFuCtL1vKrplVusjQ1x5xNabqOpmPP3KZqTueh5O2yW100ekn1AQoKRdwlDZknY+C8mQ7nOc+Q3pSfsBpyOsdZpL9YK1mnJ50rAm1aKz04ll834CGefdVrNRc8HaT/P/rGqdRujYp5+4nWV9Osn+dIucBy6dP4O1i+fhxKH9cDjsAny5497eotxi3pTxIv0/JjYOXfoORpHipTF3yjicPXHUA+RcOncaaxbNFTKCbitVvhK69hsGsyW0igDLD6gEQVBIN90Dugd0D0TDAzoAEA0v63ME9MCMGTPw4IMPej4jaR5v2UuUcNU3uuuot2zZguTkZJ/6+0C185F2M9fA9HauUQuTCmC1zDhQ668NGzage/fuYPCpxJgFMHnyZFHOEcr8pR+VzCEFaORUAIB8F5988glYHuKftk+1CKbzKzWeP2UB77jjDqVdc0X71B1D4LgorcgR9mYNRhdDfcX/KB6Kt+Mp2wfCmXxUcd9IdDBYi8Jcqjcs5fqpCvydKSeQtv8dOK5syZRWr3q9xlhYq46AuWR31UN4dyQpH9O9Y/PkQ7MokOtdOncG86Z+DjLP09w3zAwUvT/je1+mYlV0emAAYrOJpF9K8g0PMZ5a5zPboVv/Z2TtKdrzBdsTA/O5k8cJ1ROj0YgqdRrBGhuH3ZvWgqRnpRMqo+tjw3DtykXMmTQWN65fFYE8eR4I8FSoWktwBSRdu4r8hQqjdpNWqF6/iU9mAIkeF/88RfRjdgH7ZVeL9juTXf2gr0v3QE73gA4A5PQTzMHrD8R2T8Zy3lQycKQWO28umQJN2boXX3wR69ev9+yYQRID8mgaCQt79eqlyZTB0v/dg2tZBqCW2Z4BOrMtpkyZonjPzGwgiFG7duCaWQIqJEx88803FY/N5+OXX34JOjYHzKkAAJn7e/bsGbBm/+zZs3jqqacwf/58xT5j9grPwy03qXiAHNzBcXYhUveNAhTUmqvdrjFPAmLqTlCVBZC6fSDIW5B1ZhDrJohhLtVTFsFdsLVGgtPAEFsKMXXGw5i3clguYhCzftlv2LNlg0j79tTchzWqvM4blv2OjSsWe1LFWXd+9wMDxA0/PzuwawtadeqBClVrZqva7GgH5NGeL9TpBSsRIFDTqlN31G/ZVgACf82fIc61VpOWaNv1QUH0+Ov3X+DUkYMi4GcmAAEF8gK079UXZStVE9Me2LkZaxbPE+ABM0KqN7hN3sMUxVZZ+c5EcZv6VLoHbhkP6ADALXPU2W+jqampov6dN7mhbOjQoaLNvn37RMaAOwWf/ABkgY+mUaqQgIQc0r1Q6wqV/u/uF07w7T8368dJYqjGVq5cKfyuNAuAczGVnZwNBHBKliwpblCockD/Ub5v8WJ1DO08+5deeikg+797jzkVAFi9ejUClYW496VWnpH9WTLBs7jlCAGdDqRse0IQvUXcDBZYEgbBUv4pxVPZDo+H7eg3gDNdcd/wOhhB4MJcfgDMJe4Lb6iM3mmJr8J+9jdNxnIPYipyJ2LqfKZ6TP8gxj1QNAEA3v4zffzy+bNiegaFne7vDwIBTAU3GgzZKvB3+yjaAXm055N6qJKTruHogT2Cg2HnhtU4tGeH+G/yOBQpXgoLpn2JI/t3w2K1ovODT6JclRoi2HdnDxQrXU6oB6z+fZYgg3STCaalpGDd0l9RqVZ9oSzAjA+CBf5GYkGDwehRG5Bar1afZ4d3Rqu96OPoHtA9cNMDOgCgPw1Z6oEzZ87gmWeeEbe5gYyBMoMWlgdcvXoVrM9mKrNSRnutNknCOhIV8vY+HJNK/3ePrTbl23tt4ZLA2e12ITMYiJAxHB+o7du2bVvxTJQpE5qBPLcCAOFkARBYmDZtGhISEtS6P8f2s5+ahbQD7wPpqRHfgzFvNcTU/xqsn1di0eQrcK3LCGO+6rCUHwBTsY5KlhqyLdP/U7YP1racwRgjCBbJAaDUGMSsXjgb/+7elonojWNFEwDgfFtW/4m//5gvbovJ7M9bZKaGZ2eLdkAe7fmU+J5ZI0f2J+LC6RNo1LoDbLY0T3kEQYHu/Z9BfHEX2S5lAVf8OgO2tDSYLVbUbtoKtZu0xPXLl1A6oQr+3b3VI0NI4sBOD/QPuJQ/5/yAvVs3oEDhomjX/SHRN5KW3d6ZSO5VH1v3wK3oAR0AuBVPPZvtmZJ5ZID/6KOPMq2MmvUsA6AywIoVK9CvXz/wFp5kaOPGjUOBAhGW2AngK6oWdO7c2YeTQKlLpdL/3eNpQTz47LPPilT7cAjgCNQQfJk3b57SrWranvXxJIts06aN5Li5FQDgxsMpReGzx6yMaEtpSh5YpBswC2Brf6Rf3RbpmQBmAVQcBku5wD/mgy2AcoWpXOONg1FYowmW8k/AkjBM87lsxybDdmg84LRpNrYaUEUqiHEvLtoAAINbysqVKFtB1HyTCyC7W7QD8mjPF5b/nU78Met77N+xSYA6TPFnIJ+46W+R5l+wSDGsXTIPp48eEp/z3Lv0HYLY2DgsmjFZgADMjrur56OoVrcxtq1bga1rl4sMt3rN24jsgHmTP8flC2eRv2BhdB/wLAoULhLWkoN1zq7vTEQ2qw+qe+AW9oAOANzCh5+dts7Ux927d4PEgCSeq1Gjhkg7r1evnmBDpxTdtm3bQLCAN9o//fSTJMFcpPZ36dIlkU4/Z84cVVMoyV7QogyAQXvXrl1VrdW7E0svqEXvzcMQ9qAKBqDfJk6ciIceekhWCntuBgDCeQYJopBnoEmTJgq8nzuaRqIuPZhnqBcvuAAUZgGk7f8/2E/OBKBcIk/pKRliyyKmztiwa+q953XaLiJ1+1CkX9dGLUWMrZBckWn2DLiC3fj7+ynaAIDSc8oO7aMdkEd7vrB97HTi2L97sXvz30K14fbOPbFg2kRB7liqQiV0fWyoCOrX//mb4Hvo2OdxIQE599uxuHblEgoVKY4eTzwrygu8OSJYrsVsAqoM8HdS5VoNcDezBFgqoqHp74yGztSH0j2QAzygAwA54JBu1SUy+GXauXfqeSiG9Gj66dNPP8Xzzz+vasr27dvju+++A5nZ5Vg4ZQBK55Jaz86dOwULfbRBAAb/fA4GDx4s++Y6NwMAPCcCOyR3pGSkUsvKDBqla9Wyvbhh3/YU0pP2aTls4LGMVlgrDYe5zCOK5opuGYABoq6+9sdhEf55b5DM//ZTMzXlMZArr6g0iHGvWwcApB/RaAfk0Z5P2gPKWxw/uA9LZ30vpAGpHOBMTxfEgKzzZwbA5fNnsGzujyKwr9GwmVCimD3pM1y7fFHwAFSqWQ+UJzx/6riYnFkC7bo/rClJoP7OKD9XvYfugdzgAR0AyA2nmAv3wKCGBIFM83dbIG30rNp6OKn5I0eOFDX1TO+TY+HMJbfUQM463G32798vlAGWLFmipJvqtjx3PgfMCOEPILmW2wEAZgGwLCMYf0YoP3lza8j1Z25pF4n09GC+MRaoj9gGk5UF19EsVeDCDSaYS98Pa5VXwj5i27FvYTs8UVueBYMJlnIDYKn4dND1MYhhjf/BPduFNJtS0wEAaY9FOyCP9nzSHlDXgnwBe7dtxK6NawTxI8s9WPZRo35TLPjhK0Ec6CaCJBCw5JcpIoOgev2maN/zUZFVsHD6N4JDIH+hePR84j+Iic2DPVvXgwAD5Qar1m0sSAeV/P2ovzPqzlPvpXsgt3hABwByy0nmsn1QIYDM9a+//rpI+2/dujXIB9CiRQtZ6d+Rdgcl7ChBSFk1JaYk/d89rtq5mGEwd+5c3Hab9pJCBGh4HgzM1dxAy/VZly5dBOFigwYN5HbxtMvtAAA3Gk4WgFwyRcWOz+YdRIq6yAI4EPmVqiSuiyZIIZxgMGeAAC+r9olQMDg2Vdvgn7ee+Woiph5LKeIDru3Eof34/advBOO6WtMBAGnPRTsgj/Z80h7QtgXr+edMGiuk/woXK4EeA57FoT07sXzeT2Kitt0eQq3GLQTxn3eWQMuOXYXiwNkTR30WlDd/QR9pwVCr1d8Zbc9SH033QE70gA4A5MRTu4XWnJaWBgbAJPvLbtJlaojY1Kbkq5F+6927twBRChYsGJEnhmRG27dvx/vvvy84GbS0unXrConHnj17qiYvvBUAACpjUEWDJSVqjOSQLGWRm42iZo7s2Md26HPwthpO5bfFSvdjLNgQsfUnKcoCiGqpgntDBhNMRdshpvrbgEk+KR0Z/6mu4Li4WnN/GswFYK3+BkxF2wd1+7EDezw3pErPxt1eBwCkPRftgDza80l7QPsWvIXftWmtIAZk+r/3s1yucg00vqMDVv0+CxfOnPTwBlw8ewoblv0u+rBNi45dsWP9SuzZsh75ChYWQAIzBUKZ/s5of5b6iLoHcpoHdAAgp52Yvt5s4wGqETz88MNC016uKU3/d4+rJphl8E+ywkgbf4js2bMHBCkoMUe/qDFmR/DG//HHHxcZH3FxcWqG8fRR4zN2Zlo9OR7Cmf/ChQt45JFHsHjxYsV7WL16NSjXJ9dYikGwR00mRs2aNYWsJsk2o2qOG3Bc2wU47RlSdFWD3vBGYl0RkakLtlBTXsRUGwlT8c6KtmI7+jVsh7/UlElfzgIM1mKw/H97XwIdVZWt/d0aMydMgYQECIQ5zCoKOCuDAwK2syKobas4dP/2b7fv7/e6fa9X93t29+t2oLXtVnHGoREUBWkRFUVBmecxQEICISFhCqnx/mufUJgUVfeec++tSlXlnLVcInWGfb5zb1n7O3t/u+dP4CiYpklaUCSFb/+LCBz8EKr/KM/UYn04UxOkMyMGq9He8XbI472eUVysHEfpAkvefQXl2zYyB79loyiByXc+gH+99yqq9u5mH5GjP+S8C5GVm8ciB/w+H9MIID0BrSbfGStPTc4lEUhOBCQBkJznJq2WCCQkApTDWFFRgTVr1mD16tVYt24dqqqqsHbt2lb29u/fHyToWFpaipEjR2LUqFGgvzPjdCckIO3cKLWpGoHaTxE48jWCp/ZD9dUDAQrVjqRwrwD2dNjcXWHLLmMOs73D+UI35yJw+8qfgq9ijqVidVE5gI5j4B7ynIh5iGuqQgTLFHsmbNmDYMs7F7ac0wQRETf1qxA8tq65VGHQK7Qn/s784oTSmeFHNZl6tkcCgJ2PqqKmqgKHKveyW/8VnyyAp+kUBp0zBmPHX4f5Lz+Dw9WV7La/Y343Rgb4fT+8h6HUAUkAJNPTLm2VCMQfAUkAxB9zuaJEQCIgEUhNBAKN8B9egsChhQie2AbVf8JcOTt7Buw5Q+HofgtTq7eyBU/uhmfTLBBJEetGzrSr/29g7zJeaKl4li0UMizGnZtLKD7LFRUiCYAYH0YbTd9uCYAwvI/V12Hrmm/Qs99gdCsuwbIP5mLL9yuQ27ELptz1EDKycljqAKUBHDqwD+N/dCcTBJQEQBs9uHJZiUCSICAJgCQ5KGmmREAiIBFISATUAAJ1y+CrfBPB45ssF4Fr3rMNSnoRnD3uhqPbFMtgoNx1f9Xc+EQBULm9sqfEbFcD8GychUD9N2Ljkri3iPNP25QEQBIftobpkgCIDM7RI7X46PW/sfKAVAHAZrcjPSMTIy+8Ev2GjoLd7gAURRIAqflayF1JBCxDQBIAlkEpJ5IISAQkAu0HAcqj9+17AYHaZbHJAY8IpQJbRgmcvX8Ke6eLTYMdPLEVnk0PQ/XUmJ5LbwLFmQfXwCdh76Cdnxs+T6DhO3i3PMZSAlK7KbDljYJ70B+4bv5DWEgCIDWfCkkARD9Xn8eDjauWY9N3X+HE0XrWsbBXKS6+9kZ06NxV94GQ74wuRLKDRCDlEZAEQMofsdygREAiIBGwDgHK/yYV/cCx9THMAdexl8rW5V8FV9/HhRTrI83q3flb+KveM5eqwAmvPX8C3AOf5Oz9Q7e2EgQUNtToAIMVCGi5VHBmyNmt3LOd7aX+8CE01B1GIOCPWNrQlZbObnnzOnVh5eMo3LuwZykysrKNop+Q45KFACDdG1Lpr9i1FQcr9oJU+r2eJpa3HwycXWUkdH5ZObksjL9bjxIU9uzD8vntDmdcziLp3hlVRcORWlTu3o6DFeWgtAh6R1Q1CM+pxrMEE0MgEp4udxr7T3pfcjp0YmkU3Xv3ZdjbbLa44C0XkQgkIgKSAEjEU5E2SQQkAhKBBEOAwtB9e59rDvOPQ/k8nu3bMnrD1f+JH0TqeAaF9SFCw7P551C9hw2MFhtCtexdg56EPe9csYGUCrD5UQTqPo8LUSFmnMne9nQ4i+6Es9f9mhNtWf3NmRrpJlc0NLxH6UBcO13bRpGJqQTcum+WYdemtTh5rCGqE8M7Z1p6BisLN3zsZcgvLNYNA+edN9Qv3g55vNcTwYPU+rev/x6bv/8atQcPRHT0ReajvlTmmIT9SMF/8KgxyMwxX743md8ZIlb27diMDd9+ger95SDMrWxEDhSV9MU5F09At+Jelr8vVtoq55IIxAIBSQDEAlU5p0RAIiARSBEEmh3/2Qge2wwgmHC7otB6Z++fmdIG8G59HP6aRXFwrhU4CqbC1e/XwjiyqgAbH0SQyiemSLNl9IKz9Jewd7hAd0fJ7Myc2Zyqomrfbnz9yXwcrqow7fRHAy0zOxcjxl2OsnPHWnarHG+HPN7r6T6AAE6dPIFVyz7GtrWrWinv84wV6UNkQJfCYoydMIVFB+jl9EebOxnfGXL0N6xcjtVfLmG3+/FoeZ3zcfmU21g0hmwSgfaCgCQA2stJy31KBCQCEgEBBIIntsO3+w8IHF0LqH6BkW3Q1eaGs5hukWcZWjxQvxLerZRn32BovMggxZ0Pd9nTsGUNFBnG+jLNgs2PgvQXkroZSOFIRmem5RmRaBvVaj+4vzxmjn/4M0FEwLhJU1E6eIRhJzI0Z7wd8nivp/U+kVP67dKPsGnVVzF1/MNtICKAnFIq7ceT2x8+PtneGXo3Pp33Oo4eiX00ViSsB587FuMmTrWMNEvq72hpfMojIAmAlD9iuUGJgERAIiCAQKAR3t1/gv/QhzFS9BewRaSrzQVn91tZNICR5tn6GAI1nxgZKjhGgaPwR3D1/ZXguObugdql8O74bZKKAhoXcUw2Z+bM4aoq1n/7BVYuXQif94d67YYO38AgciIpfeHKH02HOz3DwAzNQ+LtkMd7vWjAUH7/knfm4Mjhg4axMzvQ6XJh9OXXYNj5FwsROUnzzqgqu/VfsWSB5aH+otiTmOLEm2YiPTO1NDVEcZD9Ux8BSQCk/hnLHUoEJAISAS4EAnVfgErjJe0NM0UC9LwPzh53ce23ZSfKr/du+4+4VDRQ0grgLpsNW2YfYTsZCVC3HN4dT8RFt8CQgREGKY5cOLrfAmfPewHFLjxt0jgzLXZGau1Ut33XpjVxu/WPBmx2XkdMuuVudCkoFsa+vRIAdG6ff/hO3ELRtQ6GiJyBoy7ARVddz31DnSzvzMaVy/HV4nmWaCkYerjDBkkSwAoU5RyJjoAkABL9hFLAPv2wVXM3YikAkdxCO0TAV/EyfOWzATWyuBErG9fvP2DvfHns0aFb/52/h7/m48QP94+GhuKAvdNFcPX7d6Eyci2n82y8H4EjK2KPt2KDs3gGnCWPGF4reGwDPNv+DeqpCsNzxGWgzQ1H12vh6vOoqYoNyeLMhDCl/OVP3pmDit3b4gIzzyJ0qzn+hjtR1LsfT/dWfeJ9Ix/v9cIB2bSKnNL5bX4j3dIuIgFKBgxhZ8hTMSAZ3pl9O7ewCAuqnJBIbej5F+HCSdcLRVwkkv3SFomAHgKGCAD/gTfg3fMXoRJQtqwBSBv1tp497f5zI9jy3CY1rb4JwRNiP0ScRdPhpB9tZhpTr/4Z6GYx6u92g/WxzZglx0oE2hoBumVv2nAf1FP7o5pCeeLuoX817NDy7JEcSbpNDp7cHQcRPB6LxPso7q5wlT4Ge+crxAe3GBE4vATe7b+BGjhpah6ewUp6D6QNfR5KWnee7hH70DPk3f5rBBpWJ55Ao80Ne6dL4Or9iKk9hjaeDM5MyFbKGSfnv3zbRsNnG6uBWTl5rJpBx/wCoSXi7ZDHe72WYGxd8y2Wf/xem6Rs6B0KkQBDz7+Y5arriQMm+jtDlTDmz3kGDbU1etuO++cOpxNXXj8dvQcNi/vackGJQDwQkARAPFAWWCPVCACe+tX2jmPgHvKcAEqyq0QgNRDQr0FvXDWeByH/wfnw7flzXMTveOwR7mNATE5zDSIsN84CVT6IeVPscBbfBWfJg+aWUgOsPKPvwOtA4JS5uawYbc+AveOFljn+SUcAqCqWvPsKdm5aYwWaMZmjS0ERIwFE8pzj7ZDHe70Q0NX79+CjN15IiLD/aIdvs9sxbuI0DBl9oebzkegEwKrPPsb3X3zS5ukx0UDs3K07rpv5EKjEpmwSgVRDQBIACXaiqUQAcNXXtrnhKv0FHAXXJ9hJSHMkArFHgEt93p4Jd79/hz1/kqUGsRSEfX9LDKdReGfGxeT0lvJXz4N395NxwcWWWQr3sL9bEuFBVRu8O38Hiuhoi3KNlONvzx8PZ68HLNlP+DklujMTsjfR8pmjPe+9Bw7F+BtmwO5w6L0S7PN4O+TxXo/2eOrkcXz46nM4XF3JhUlbdqIKD0TidOpaGNWMRH5nzJ4vpUDQMzxi7GXomN/tTEpE44njqNi1FRtWfmm61CZFW1ApxmFjLm3Lo5ZrSwRigoAkAGICq/FJU4YA4LxJs2X2O/0DOM84aHKkRCCJEeDJO7c6FcC3dzZ8Fa8kl8p/6IwtyimP+sioATStm4ngsfWxf6oUJ5wls+AsnmnZWlS9wb//Hwg27otDSocNSnoRHIU3wNn9NkPifrwbT2RnJrQHUownB/Lk8aO822qzfnSLfPnU29Bv6DlcNph12GgRkRvVeK9H9n39yXysX7EsYW+kww+qb9lIpgcQLRUgkd+ZA+U78dGbL4CEMkWby52G8TfOQM++gzSHVu3dhU//+RqOH60XXeJMf5Fn1vAicqBEoA0QkARAG4CutWSqEAC+ylfhK39GWyfCAiGsBDs+aY5EQBgBf/U/mfI+gho/hChcnErc9fm58PzhA/yVr8HL3k3xH16mFzc1welbf8r173CBqZn0BnOdid4knJ/HigRlREDl6wie3AmoAU5reLopUFydmOCio+gO2DJ68wwy3SeRnRnaXMDvx5J352DPVorAMNdC9d9HjrsC3Uv6wulyMzG6IzUHsfbrz9ga9N9mm4hzE2+HPN7rHa6uwAev/BVNjeb1P5xuNwYMH42BI0b/cDutqswRLd+2CRtXfYmjdYdNEw3kCF9z+30o6Bn5HUzkd4ZEFr9Y+K6hR3jAiNGMvOJpZlM6KEKGImUo2kA2iUAqISAJgAQ7zVQgAEiYyrPxAQQb92qiq7i6wF32F9iyyxLsFKQ5EoH4IcAjBkjWKM6OcA16Eva8cw0b11xD/j+TL+efyvt1v7lZNd9ACTlRwFRfQ/N32PHNokPF+8cgCqClEcHGPfAfeBuBumVQPYeNpQcoDihphbB3GANHwRRQREq8WyI7M4RFxa5tWDT3H6aF4ygv/4ppt6NH3+gYU6TB4rkvoaHOnHiaSIhzvB3yeK9H5Rq3fG+uAghT6R84FJdddwvcWnnjqoota77BV4vmmX5e+gwazurWR4oCSOR3hva+/pvPDX2NXHrdLRg0ip8EprPduvobuNLSYbM1lyDN69QFaRmZ7M85HToht2Nn9uf0rOwzpTLJ+c/KztUVWzS0CTlIItDGCEgCoI0PIHz5VCAA6DbTXzUXUIOa6ErxvwR7+KQ5bYYAOeV066zXSFXdXfaUXreIn+uX4zQ0bYwHKbBl9Yer/3+yf8ez6ZVptNIWW/ZguIdQtYfYpkKpviMI1H6OQMNKqI17oXoORiz7SOSs4urMyFlbx7Gw546MC/FiBFMrHO9hF1yCcZOmGVm+eYyqYvHbL2P3lnXG5wBACv1X3fbjMw6I1mSUZrDw9b+hCjfIsQAAIABJREFU1mS+en73Hpgy4yHQrbVWi7dDHs/1jtXXYf5LT5sKFRdR5w/hbEUJvIysHEy9+2HkdcrnfvYS4Z0xQwD0H3YuI8n0qiBwAyI7SgTaIQKSAEiwQ092AoBL+I8wj/GtV4IdqzRHIqCJAHf5OaOCgJTXvv5uBI+ujdNJKFCcuVAyesOW2QdQHCwdiITq6EYagUZdO0hUztH9Fjh73tsmzieLAlj/YwRP7tC11XQHKYZqGMJEcGboRn7BnGdx6uQJw/swUnbMbHgzGUvrTrhxJnr1147Ei6dDTnbFcz3K+6f8f1VVDZ8fpWpce8d9Z8TouCZSVXy24C1Q2UGjjYiHSybfhEGjxnBPkQjvjBkCgPQrzr1kIkZeeCVsNhv3vmVHiYBE4AcEJAGQYE9DshMA3q2Pw1+zSFd8SkkrgLtsdrNzIJtEoJ0jIOJsUv67e8hsIaeYpxynJUdAJeDyRsPZYwZsOcMjTxloZAKE/qp3QDfSZzcbbDlD4er7b3G/9Q+3JW64AbDlDEPa8JeFztWSM0vySRLBmaG8/BWfzDeFJDngE2+6i1uVP7SYFaHrg84Zg0sn36xpfzwd8ngSAKTdsPD151G5xzjRx0uiRALYCvKodPAITKA0AM6WCO8MvS/03phpVAmhuHQASstGoGtRL1muzwyYcmy7Q0ASAAl25MlMAAQavoN3y2NRftS3BtpMKHOCHZk0RyJgCQLenb+Fv+o9XfIMglEAwZO74dk0C2pTtSV2RpyEKfNfw2rak1YBT2NaIdt+dToqofnmjd36F93efOufAI1Xz8QSU+3pcPV5DI4CE6HolhiSXJO0uTOjqiwUn8K5jTYzQmPV+/YwB9braTK6PLoUFGHKzIdYjnS0lqoEAIX/z/vHX0xVbhARUwzHlwiID16djaq9uw2fH4X/UxoApQPwtDZ/ZwDs2PA9ls57HcGgdqooz35Cfag0YHpmFjp26Yas3Dx0KSxGfmEP5HTsLMkBESBl33aBgCQAEuyYk5kA8O54Av7q9/UdGJsLrt4/hYPKRskmEZAIMAS40wAAiOhncL+XBs9BSesOV+kvYO90sfgMVC5086MIHPkC9txRcPV/AjRfIjVf+VPwVczR1TSxwmYj0R1WrJvMc7S1M3PiaD3mvfgUjjdEimbhQ1bUgWs5q8/rwYI5s3GoUlt0V8sScpqm3f1T5HWOnkeeqgTA/p1bsWjui/D7vHyHFaGXiCp9pEXM3oa709JxzR33oVtxCdce2vqdISOtiHzg2uzpTpQ2QM85EQJFvfszkc08Ev5TFJFpZF+JQMogIAmABDvKZCUAmMDYpoehevRViaX6f4I9dNKchECApQFQ/XnKkddpJBbnGvgk7B1Ga/bk1uTQWzDK50ygb+B/mysFpwagNlVCSe9p0IrYDuOt0mCFFYo9E67+v4G9y3grpmNzhCuBmxa8s8wyayZqa2fmYEU5Fr72PDxNpwxviML/r77NeNTL0vffwLa1Kw2vzxOBkKoEgJlydCHAL77mBpSdd6Fh/OnsPpv/pmENAsqDv3za7eg39BwuG9r6nWFGWiScybXhKJ2ovGbXop4Yev7F6NlvsNQTMAOmHJt0CLQ5AUCOo796PoINqxD0HAIC9D/R0yFBih2KPQtKZgnsnS+Hs+BHgD3DcpAjKSOrQV9rW1qtagPs6SDxFThyWU1kW3pP2HJHwt75Eu4Q2EgbSVYCQOSWjJwW99AXLD/HdjWhGkCg/lsE6r5E8OQ2qE1VTFhNDTRFVPVm2NjSoNgcgM0Nxd0ViqsrbNkDYe98RbvVYqCw+EDtpwgc+Zopoqvew1CDfiAYJZw2hKE9o7ksWvZQ2DtfBlvuCEseP+/Wf4O/5iOOuRQ4Cn8EV99fafblTivgWDG8C93Uuwf/qU1Kwhkw19QQke83UwsJRnfwrCUJAH2UzJAiVoQym1mfdmeFBoFeabVUJQDMiNHpP1nx63HupZNw3qWTuBZMCALAwtKZXJvW6URVMIacdyFGjrtCu4SjFYvJOSQCCYBAmxEAgbov4Nv7HFOFPuPw6wBiqSo0CVEdmAv/wfdBNzxQA9YcB5EWad3hLJrenMspWLM6KQkAUhhfcxuIzNFtig3OHvfA2WtWxK4iYmihCWwZveEe/jJ3CS3f7j/CV/m6fqrC6QVsmf3gHvZ37vkDdcvh3foLqIGTunCwDoRJ8YzmGuc6LVD3OXwVryJ4fBMQ9Oh15/y8WbHd3uVKOHs9oEtgUbk6KvUour4R3Qfe8nhnNqrzfLF+agC+A2/AX/Uu1FOV3N8/0cFUWMk0R8H1cBbfaYqkFHn/lfQeSBv6fNSQ+ZjeXLezfPW46CicfsDo/3OuAf8Jel+saJIA0EfRjANuRa11PedbbwdW2KCHQaoSAB+++hz27+L47aJ3CG38+ZDRF+Kiq2/gsiJRCACKAjBbBYFrwwKdiAigkqCDRpwv0wMEcJNdkw+B+BMAgUZ4d/4e/pqPo99UauKowJY3Cu5Bf9B1VKJN4z84H77yZ9ltX+yaAltGCZylj4HyOnmbiAMQmpNHUb9p9U0IntjGawbrRySGs8+jumNEcpdZiOvA/4G9U/RwOdHbNsWRDdfA38PekSMET4SsCP0gFwzL9e2dDd/+f3DnDPOEcxNR5t35OwSPbbDAYdVwZTlE2IyQNLSinsMabpWRdRR3PtxlT0e9lfYfWgjfnr/E7N2nyAoXvfOdr9B9byJ1IGLHs+mnfPbpaGnEso69ETLHECAJNCiW0RTh27TnT4B74JNn7T7cCetROhBX3nAnFrz8DGoPHmD9wwXJeAiASLegTpcLk26+h6lsh7doDme0MdH6RxNPi+ZsRurf1s6MFTfIZgmAeGAgCYAE+jKKYAp9F1w7/X4uI+PxvHAZAuDUyeMgEuZwNZHxidEourfvkFG4bMotYmUdE8N8aYVEgAuBuBIA5KRRiGuzI2q83iqgwJZTxn7o8ypOMzTUANiN4qGFBskHLkxbdVIcWXCWPARHoXaJndCgZCQARH4YNzuBL4BIi2gtUL8S3q1UTaCBD3DFAWev+1lkgV4TnptNyBduHVrbs+Fe0Dq8zZY7HGnDX4nanRFWe/7MjwfvwtH6KXbYu1wB94DfR41gESVp2FK2NLj6Pg5HtylcFgaOUCTF41D9x7n6UyctcTzC0HfgTVaPPqbNng5nz5/AWcxflqmlPU3r7kTw6DouE7UccdHnkGtBehsECTHeeRO9n4jOidm9RCMFw52wgh69QSJwIec/tG5LR1mLADh6pBbz/vFnNJ6I/o6FOxY8Dm9Lh1avf0ZWNqbd8zPkkiBXBM2CSFi2nL+tnRm9/fE8C5IAOBuleBEOqRIBkKwEAJ18Q20NPnrjBTTU6WtI8bxPVvUpGTAEE26cIUkAqwCV8yQUAnEjAEjgifKPKZTSkqbY4Si8Ea7SX/JNR2rT2x5H4PCn1oX7863MQsdd/f6D6RjotaQjAARv1OmW3j3kWT0YIOIEMcev0yVwlz2lO6/o7XxoQt40AMopb9pwL9RT+3VtYR0UJ5wls6I6i/6qufCVPwPVf4JvPqt66bxfRp0hCpOnd4GnCZ+Vzc3U6GmN8Obd9d+s7rxlqT56GyBbiPgrukOv59m2EklZ/U+ucdGif4QiCbhW+qET77sgOG1SdI91RYUfQFDgyJ/EIptaNhGnKORUahEAvM5PaC5eZztEQHhONbYiGKLNEwo/5yEkCI+WpAGvTVoPmF74u9ZYSQDwv7oi5fJEnvVoFvCsx/sO8O+ybXoW9uqDydNngQQd9VpbvzOR7KNyjIvnvphwkQAkEDhu4lSZDqD3UMnPkw6BuBEAsUCGqckP/iNsOcN1p6eQf1/FS/FzAMIssmUPhnvIX3XzyJONAAgeXQPP5v8D1VevewZ0k85y3Xv/VLevaPgyrw6AKLEQMpT31pPSITzbfwNw5v9rhawHGr6DdwtFQhgvL6ULtEYHvVxkz9bHEKj5RGgJ3nOiSUVvsKOlGARqFsGz47+4z0RoQ1r4uQvgLvuzsEiev/I1eMuf5otUiBJVYeR7hHffjvyr4Rr4O97uCdWP3iUqVRqgFDSbG2kj3xSyL57vZKT/v0VyikLOa7ijH3J+9mxZj2UL3jqzz1D/cCeg5Q1itM/C1wg59OF2hRz0Y0dqsWjuP+DzNkfd6N1ShjvTWpEEoqREKhMAVpSy0yNB4uWQh84pXuulCgHAQ3aEsE1EAoBsCwaD2PDtF1i17GP4PFZpHAl9xZ/V2eVOw6Rb7kFR737mJpKjJQIJhkBSEwDMoSy6Hc4+P9eENdalsLjOVOemNzSHkR/ubakBQLnuJOYI1a8Pg0AIuOgNM48OgBhZEb4dvjQA0VvrqJELFLGycRYC9d/o4xrDHloh9SLaD6JEihHRtYjRBRShQqX1jq2PIUrRp+aNTGk5A0tT2fJzqP5jXDZH2jd/NQGuJX7oJJBuIzhz7LqT4Gv1ewgc+hjBkzvPfFfxfG9GMsoI8WVsc2d/50RztCl8PtpnB8p3RiQARITjtJyLSM5EiABwp2e00icIxyFcM0DEGYtGZBjBWs/51ZrTijJyZlMARM4y2l5GjL0MYyZET8+Kl0MuCQAjT/DZ2h9asyQqARCymSKH6Jne/P0KHKuvNVwe0RiSZ48i5/+a2+/jiq6wak05j0Qg1ggkOQEAdruWNvINTbV9kRz1WAKul+tNaycbAUC3/4HapVywKc4OcA/+X1YukacJ/dDmUH8XIisiGMgT+ix0a60Rsm7EuebBVLSP5pkZcq75SDvSPSCx0Kjl+MI2Ei1CQzQiA4oDVKbS0f022DuQCrCdpS0F6j5j5UpZxRAB/RK9KIpI56Ge2oemDfefXkv/xCJ9rzStuRXB45v1B4v20BEeFJ0uZv3VAPw1i+Cvfg/B41siVqxQHDlwDfojO2+RZkxHRGSFH/qGRwhZSQCIhK6LhtyL9icHuPegYZpkQTiCoWiCtnZmzNZwp32ZISBo/Kpli/DdskXGHrLTo/RIiFQlAETeA1MAx3hwKkQARIKInrt92zdhx8bVqKncx4jOeDeKAiACoKBn73gvLdeTCMQMgaQnAPScSuGc7JhBTene+g5wUhEALP//ltOlHPWB4xEAbDmLaLk5vdtWIec8wnb00gBEnzUtPGJ2g6t/TK176BAroqkaNLktZxjShr+sTdoJ5MGzOaOUaqRyhX4S/uNpig2Ogh/B1ff/Re5NURmbHwWVYhQhAaIpumuZJOLAU9nRtKHPgXRWqIkSCDzQnOmTyASAGkCgbhkr7xigahkB7R+KPBVJomHj2fTI6edACD3xzvRMFt7MtC2oWUkA8FQHCDc4fEy0m/5wYT+aRyu/P+S8/OvdV86UZNOqQtDSrrYmACjC4qM3XzAVstyrfxmuvu1e8efj9IhP3n4ZuzavNTyeB+tUJQDWfv0ZVnwy3zB2NFCPPDE1eQwGt/U7Y2ZLJHpatW83aA9Ve3fhaH0dvE2nzEzJNdYsSce1iOwkEYgjAklPAFAep6vPo3AU3hQRNtGbxDOTKHbYMvuCfrzb80aDcvhZCzSC1Ml9la8heIxu2IL8x0U/nkse1hQGSyYCgMJpPRsfguqp5sKAMBTJuWVl4Ch8u3EP1/xaDrU1omjaaQCit83RBPFEiYQfwGmuR09ik/bOl8CeM+xMTfrg0bVMWM5/eEnE21AtgLWEG43UmtclwgSFJUEkBWlLlDxy1jZEHDWq2NF8Ixy9bOeZ/TZVQbGngSIGFHc3RmYornwoad2gKE7QrTzsGezvbJl9uJ7flp2E7A4rrSmaQiBkXAISAETI0LMdbFgNlVN7g+3ZxF7iFaFDArKObtPg7N38bMdSA6Cl0x5+Kxqp3KDWLX8kAiD8OWsZ7h/qv3Hll1j/DRFszS10yx9p34miAXDiaD3mvfgUjjcY12rJ65SPqXc/jIysHKHXMdozITpJZnYupt3zU+R06BR1aKoSAHu2bsCSd+cg4OdIY4yCzpDRF+Kiq28Qhb3N+iczARAJNCIF6g8fQuWe7ajatweHqypYeUFVNVNtrPVKIiKLbXawcmGJgAACbUAAKLBl9YOjaDocnS9jpvprP4N//4sINpYL3ayxwTo3lEI3gCHgeBS8DeZo66mgJxMBEKijMm2/4P7RrXdDH+m5FUnf0NIBMHJTHckerTQAqi/vq5jD9QxrRROI4tpsp9JcCWHwnzRv1n37/w7f3r8Bqo/7a0JPuE/kjHjeWdEQ62gl09iPY5FQeI2UDG6wLOro2/0n+Cpf5ZstzJEl3YhmDYEYVI7gSLXhM9pcL3pGqEIGc/r9R41NZoIAoAU9G+9H4MgKY2vrjCIij6JRnMV3niHx2PN8qpE7TD6aOGDo73nn4s3nb7ml0Jho+gPUtyUBEIoAOHxgfyvRwGgwaQkWGjkQM7d75Dh+8OpsVO01XuHI4XRiwo0zQZEAoq163x4sfP15eD1NokPP9O9a1AvXzZgFp8sddQ7e50XLCJEw9XitR6Xn3n/xaTSe4NNcibS//O49MGXGQ3C6o+Nn+HBiMDDVCIBIEAX8PtRUVWDzd19j747NIF0BM03k2TWzjhwrEYgXAnEmAKI7KaTO7Nn4oKG8VWfRdDj7PBoRM2HVd70w4BarGMkp13OCk4kAELXV0f3WM6GsvA+40E2bhnNi1Y91LcddJMVAS7tCVEiQsKT53EOpykRHTWiNRELoiaWJOuxkIOVdu4e+ENFW0f1rzSX6/pPj5ex5HxwF0zSJFN7n12g/0e+Wlt+Bou+lqI1tVQWAxFz9B95BoP5rqD5y+k3e7pgkAKyvLqGAcv4dJGzb/baIz1+4U0Sh2w6nm912RXLASRxQK9Sfp+yelhJ/aE2yo3O3IlTvb47WCoWUd+neQ5ewCA8/1xO0C48uSARnxooc/D6DhmPiTTOFy40t+2AutnxvjogaddF4nH/FNZpfBfFyyENGxGu9tiZwRL9/reifCO+MFfvgnYMqCny1eB62rvnWcFQAT1QTrz2yn0QgERCIKwFgyyyFe9jfozopQs5eC/S0CADqRiJeqreGhe8Hj66DqvqgNh1s/js1ANVzkClDq0EfFGcu3GVPc5XuEg35Zo6PTr16Iz/e9Rw0Wrdp9U0Intgm9Mzp4Sp0S0k/CjWImqiGCQrNRQpXN6IoHx2oyGkAQnnXGiHroXWJEAue2MlSTILHNjSXWfSfQPDUvuZn1nuYPc+qGmTPrrPXA3AWz9Q9X9G0CpqQ5/kSJVi0yh+KECnQqa4hIlLZCjybG7a0QihZ/WHPLoOS2Q+2rL66BIvuAXB2EP0eoLQPEtikJjqW06Qz3XiEV0Xn1OpPOf2+fc9D9daZd/pbLmSSAKD3sGn93aD0GnNNAek4UBqLHvEUSQPg6tt+wlT+aw+SQOXZauA8uf6R1Pej/eANTw+IdtvPQxxEu1WLRkxEKiOYCM7MwYpyLHzteXhM5CITETLhxrvQs98g7sfpcHUFPnjlr2hqPMk9Jrwjr8BZvBzykH3xXM8KAqd7SV9cewcpxTuFzuJITTV7drxeD9LSM5DXuSvyOnVBXud85Bf2QEZ2DrKyc4WJIS0jEuGd0bKPQvobTxwHPd/HG+qZ+N/J40fRUHcYPm8Tzr/8Ggwbc6kQzhQR8OFrz4Oikoy07LyOmHb3I8jK7WBkuBwjEUg4BOJHAPA4PU3VaNpwL9RT+4WAMuRYCq3QuvOZm6gjXwmHn6YSAeAVEWoz8WPbV/5Uc2g9Obs6LZIOgNUOUaQ0ABEySCtkXW9/Rj9n9c8r32AaAOqpSiHtCh4CQFSwMVr+tShZo2eb6E26Lr6U8+/IgpJWyIQHqUwikU6U729lE00DaUl8Wf28h+9LV8PBSiBiSWiY+E4KbVH4uW+FjQ22rP5w9rgL9i7juVDTEgHkmiAFO1nhzBT3GYDJ0+837GTRLTKF4Vfu2WEK4aycPFw7/X50zC/QnYeiPoi4OVxN3+fGG2+Js3g65LSbeK5Xd6gKC+Y8i1MnjadNKYoC0gIYO3EabDYb14E01NbgozdeAKUh6DVKz6Cymh27dENWbh6IPKOoG/pzZk4e95q0Tlu/M3S2TSdP4NCBfUw7g3L26d/Hj9azUH293H2jKRdmBB9lCoDeEyo/TzYE4kcA2DPh7v8b3R86Qjm7p9GONQFAzlOg9nOmMN18G2s8/DSVCAARoTIzglsiYeuRlL25ywkqjmbHWIdoiJQGIJL/rxWybtkXCCmi13+LQO2nCDR8B7WpikUOGGl6TjbNySIL1v8YwZP8P4AjvQuiop16CvvBE1vh2fQwVI/+Dywj2LAxJACYVghHp0vh6DHTkigB0Tx+W9YApI16m5kjiqHwvhUHnL3uh7PHPcJDjQyIFaFhpgrAmX0IRiiFnhdbdhnDUEtwMhJWkgA4GxWeNAa9545E8Mjx7tS1MGLXYDAIm6JoEgR7tqzHv/75Kvw+fn2VSItl53bAFdffgcJepVHNJod18dyXuBxHrb3b7HZcPvU29Bt6jh5EcXXI400AQFWx+O2XsXvLOl0ctDoQCVAyYAgumXwz0jOzondVVezbuQXLFsxlN9tm28CR5+Oy627hJrDa8p3ZseF7LJ33OuidMtpEntuWa5iJ9DBbqcPoXuU4iUCsEIgbAaC4C+Ae8gxT1tdqQk7l6YksJQDIcTq6BsG6L9m/1VMVUP2UX2n8y6rlftsvAZAGV9/H4eg2xdCzzB1iHqYDIKJSb+84FsETO5rD6zXb2WkA3GHrOiHrhsA5neYSrF+BwJGvEWyklJcjLDXAisZDANA6IpEa1D9StIZYVImbaUqQsKZW8+54Av7q960NH4+2oM0Fe8dxcPX5OQvrNtrMEACiY43YSFUO0oa/YmSo8JiYEQAcZVl5jOW2T3HAnjsCzpIHYcsZzjP1WX0kAXA2bMfq6zDvH38x7UjRzSqlLXQr7sUWodvIit3bsXPjapZeMfGmu0Bh3tEahRgveutF5tiZbeRIFvXpj1EXXgm67aTb35Co2YZvvkD59k3sv822bsUlmDz9AS7xunjeyNO+4r2eFWKKofNwOF0o6V+GIaMvQueC7s3iiqrKnqnybZuwcdWXOFp3WPemm+d8iTCafOcsljLA29rynaG157/0NMPCTBOJlqF1KGJmwZzZIPLMSBszYQpGjG0WLpdNIpAKCMSPAAirVR0NvHgTAJS/Gaj7AoFj66E27m0O6Td4U8rzQKQSASAisMZTYk0LP+4f2aSz0PFCuIc8y6bjvg09HQ7MnoX6lbpH2TINQCRsXSv3XXfR0x2oTGDzzf5qduOuemuFS/vxrkX9eAkA4dt2WxgpJFj+T686QWiPTGCURSfsEtm2qb6U5uHs/TPDhJdwic0WEQCiY41sNJ5pLCLvvsheiKBJG/oclPSeIsPO6qsb/UKkUN5oOEseYiH/ZpokAM5GzwpHUe9MyKGbdPPd6NF3oGZXEkGkkG6ziuN69ljxOeX+T7rlHlAKAE+zAmeRMOp4r0cO+mcL3mJCccnS6CZ83MRpLPVApFmBrd56Ud8Zi6ItaH0qnznx5ruiRu6EbKTUjn+99yoqdovpYIXGUzTHdTMe1F1HDxP5uUQgkRCIGwHQMkRVC4CYEwBqAP5DH8Jf/R677UXQE9fzSCkCQEBY0CwBIHKT3/Jm2bv13+Cv+Uj3jENOLqV5+PY+p3t73jINQCT/Xy9kPZqhpDvhq3gFQYpKMZGCogtEhA68BAAN5U63OL1Oy7KYtDcS7WOCh7otshhjtGHsVnz7E1A91bozW9bBng5XrweZqrtoEyGVaO6W369GhB5F7aOyk478SXAN/L34UMERlus4nF7fyiiGiGVGbW7YO13EBDqJrJItdgiQ0713+6bYLQCw6IBBoy7QXWPtV0vxzb8+sOR2V3cxgx0owmDo+Rdj3MSp3GHjVjiNCU0AAKCc/A9emW36dtrgsQgPo3SDCTfOEBYepIXa8p2xQoMgBBaJLlK0BT3PHfK7MSFFaiQkWFt9ABtXfskiZvw+rzC+oQF9y0Zi/A13cr8rhheSAyUCcUSg/RAAagC+fS+w2tH0A7mtmiQA9H9ARTsbXmcep/UmbNlDuEUlQ+fCrzfwgwPq2/1H+Cpf1w8xN1BnniISfOVPI3iSymtZk4Yi+uyLEACilTxa3uKLlP9THNnM+WQCfJyN9Du823+NYGNzqbJ4NHZT3v+3sHfit5PsMkMA0HgqqRo4sjymW7QimoXHQKG0EJ4JT/dpST4JDIvYtVWUiT0Djs5XwNnrPlNpIGZtak/jzeT28uJE4b8UBqzXKDT/k3fmoHzbRr2ubfa5EcexPRAAdCAsR/39NxAMGNPMidehUsj/lBkPITMn19CSbfnOkGjm4rdfijlpZwiYsEFpGZmYfOcD6FJQbMV0cg6JQMIg0C4IAPrBT85jcxk8k7WjTR5dKhEA3HnvFEbuyIJr0B+FRa9aws19035aB4D0JjzbfwMEdEokhamB8+4rlAbg3foYX9pARm+4h78Mcgp1mxoAc3wOLdSNRtCdy2QHEQKAlUZbNxPBY+u5Vm3pyPPiThPbcoYhbfjLEWulay4caIR3z18QqFksXMGDa0MROtlyRyBt2ItCtpolAEREKY3ui0UBFEyFq9+vjU+hN1IwLURvujOfh6efcA+M3tFf+RqCTQfg7HmvJUKQFpjUbqaw8kYxGmgDRoxmgnk8jfKNSVSuam/80o547KI+XQqKmOBhemY27xDWr70QAJQK8NXi97Hh2y8SNoqDzo5upHnTNyIddFu/M5SLT1UsrBBBFHqQBTpTpAyVGxzLQfwJTCu7SgQSAoGUJwDYzczGBxE8vtkCwG0gh0XJLIE9ZwSUjF7w7f4DVD9/6ZiUIgA2PYJA3edcuFpBAOjm2rawhJT2lbQiUJkuvRZ+k8kbckxpAJTn7at4EZSXr93EQta9u/4b/qrvHXaCAAAgAElEQVR3rNGjsKWxmva2nKHsJpoiYYIntuvBcuZzIQKAQu8qXoavfDaVBuBYQ4Gz6HbYu02FZ9MsDhyJTbIxBXpnr1kc80fpQmKfdcvgP7iQkRXNUUGxibCIVDVCz3DRPP7wFCtuskzPEL2n2tkRrkFPwp53rsmZIg8XjSjhNUL0meadV/ZrGwR8Hg/mz3kGNQfESgiLWNujdCBznHlbIpIAVOXgqlt/jJwOnXi3caZfuyEAACawuOTdV1gUh15JOmEgTQ4g7YbxN85Az76DTM2UCO/MxpXL8dXieQkbbWEkUsbUocjBEoE4IpDyBIApBXCbG7aMEqbYzOp904/cFvW+jahtt1cCABbduPGG25Pzr9icCDaW675OdLbuIc+d6SeSBkBjA0fX6UYZiDiBgZpF8Oz4L905I26MStK5u8GWMwT2vPNg7zCGifi1bE0C2g00TtRZEtFroPkpF9vRbSq8O38PBJt0zysWoednSn02rIR6YjuCROhw2KJr7OkOjvyr4Rr4O97uEP1uCScAiJBq2nAv1FOxc4hCm6FSdu4hs4UiHHiBMKIJwzO33vcwzxyyT2IhEOvQbbo5nzLzIbjS0rk3Tk4WlQYkfYK2diQLe/ZhjiOVPDTS2hMBQPgQCfDZ/LdYFYi2PrvQeVlx89/y7Nv8nVFVfLv0I6z9emnCkQBUhnPiTTOFI2WMvFtyjESgLRBIaQKA6p97tzwG+nHP3xTYsgfB2eMu2Dtdqvmj1og6td4PTyNz8jhook4f4aVXXtG763/gP/AmH7RhYfZ8g87uRQr9FHKvr+OgkOuqf6sbpaY5dzi6YgdUujnWTi3hDlmnkOf1d4OqU4g0xdUZju63spBsxdkx6lDR0HIjBACN8e78LfxV7+niwuZ3doAtdyQCtUu5thxO2HANMtCJVVugkqANq0D6AcGmKsOkgC17MNJGcr4r9OOTRAu3/Jw7uijS9wq3ZoYBbFoNUexwFt/FyttZ2fwH3oJ3z5+tF2o1oMVh5b7kXLFBINa596Q4PvXuh5GRlSO0Aap3vmb5p/j+i08sKd0ntDgRrHY7hpx3IS648lpDYnGh9dobAUD7prNbufQjrP/m8zY5u5ZnTWUqicChKA6rWkK8M6qKDSuXY8WSBW2OMfs9oijoO2QULrn2Jq7ymFadhZxHIhBvBFKaABARFQsBL3KbZUScKpUIAKE8YyIASh6Go+gO08+4SPlBvcUUVxe4y/4CW3ZZq668aQB687PPKWS9eAacJY/odhdTwm+eju1h8B+5aosbCQ3nIZjCN8ZP1DCBCMDmAgKNuvhQP1fvn8LRnS8XV39CsR60L3/lnGbNB4FyoS0rU/CsKHpOkSIMuEtg8hik04eJHfb7D9g7X27BbGCEi2frL0HRJFa3liU8rZrbynxaUrWmslNUj37A8NEoLh0Am82mayqPDRlZ2Zh2z8+Q27Gz7nzJ2IHC7imv+HB1peXmm8WuvvYQli14Cwf3l8ftRpmE4i6fchu69SgxjUd7JABCoNGZLZ3/BqsSEO9G3wdl547F6MuujolDmijvDOllfPrP19q0AgNFx4ybNBWlg0dIxf94P+hyvbgjkNIEgBElbL1b79AJ0W0lEQD6N9GtzzSVCADRaAVebPXeArEcc+3ZSCvAPfSFszrxpwHoWdt8w+0e/L/slluvkZCYt/xpIMhfsoa3xKZRPQwjBADt07PxfgSOrNDbstDnzY70822uru7d+jj8NYu4Ihxog6I158XeLaWZYOr901ZYimhmCB1ClM4UeeLq9yvTJEAsnX8oTjh7/QTOHj+2Ystn5uBxvo0uSI7nORdPxJDzxmn+KOWxwawTa3QP8RxHDg3lbx8o32mpo+10uTDp5nsYIWO4qSqq9u1mInO11ZWW2heyiW4wczt1wejLrkLvQcO5yCOe/bRnAoDwoWiATauWY/WXS9B44jgPZKb6UORGr/5lGDP+upgTdonyzlBEwqbvvsaa5f+KC8ahA6LvxZEXXsmIFiJcZJMItAcEUpoAMBL2rhsBoAbgr36X1YoXdf7pgUolAkA0TFk0DzraCxg8sRWeTQ9D9Zhk43XE5LjTAHS+KURC1n27/wRf5atC3z08EQDBY+tYjn2z+J9YJQyjBAAJMFKaCIIeof1odRZ6htQAu0lWg01QvUcQPLGF3dqrjXuh+o81/9lzkFVZUIM+KPZ0uAY+CSKF9JqYgw7wkjShdcWia9xw9XkUjsKbzjLbV/4UfBVzTqep6O3K/OeKIwdOsqWbfrm0SKv5q+i79VlD36081tsyS+Ee9nfLVfp5nG8e+6L1CYWlXjbllqg/UHlsaA8EAMNQVbFr81qs+GSBZTeKVA5s/I/uNEcAtDjgY/V12LhqOXZtWouTxxpMkwEUNUIO44ixl6NDl65mHreIY9s7ARAChYgAetc2f/81I5m8Hn3dGt7DIOezU9cC9B92HvoPOwfu0zXteceb6pdA7wxhXHNgHzat+gr7d23FqZP8Qtu8GJCYYveSvhg+5jIWIcMTZcU7t+wnEUgGBCQBcNYp2WDLGQxn0R3NNcZJ9C/QCNITIMX7QN1yqN5aYScqtEwqEQCi+eSEp3vIs5a8Fx4qvVfziam59G7mLUkDoBvHkllwFs/kstUIAUATEwng6H4THPnXnBH9o8oXzc/slyBVeZGQ9ZbGGiUArL6BFhFSNJJKQXu2d7oY7sF/1hW0E302KDSeokB4m0h6ETndzSU2zyYuLCPLeA1nD6ODfXe6Sv8vd6QGEVPenb9jhE2sqjGAcv97/wyO7reI7IarL4/zzTWRRiciAYaefzHGTZwaMRKAx4Z2QwCEOdq7N6/Dgb27QKXHfF4PvE2nznK46cbVnZYOm80OCp3PyslD16Ke6FrUiznUTpfb7BFGHU/OdeWe7cyxrD98CA11hxEI+Jmd4Y1ECO12B/I6dWF2UURCUe/+SIunsxgzJJJv4hPHGhgRQCHsR4/UsjQBOjvPqcaIpE74c0bpOPSMkehcHqXmKKRd1LaNyKlEemfona2tPoCDlXtRU7mPlQ6kd4QuMzxNp6IKCBKhQo6+3eEAaSjQ+0LOfmHPUtB3oWwSgfaMQGoTAGtutaj8n3WPSCoRAIRKkwDGoregWqhbcbtM6vNpw1+JuowVaQCizrPQza91j6XmTKJ7aDmZlTfQornbhrQiFAcchTfCVfqL6M+FaH66Ad0CkfQlPX0BK8gyQ4+aPQP2vNHM4Y4YVRFohL/mY9CtvxmCis82pTn6avCfdMkdvvla9+Jxvo3MGz7G4XTiyuuno/egYWdNx2NDeyQArMBdziERkAhIBCQCEoFUQiClCQDP5v/DrSwer0NNNQJA6KYyrQDustmwZfYxDbfpMmecteTNpgHY8yfAPfBJ7v36q96Gd/efLA2b5148SkczBIBlN9ACQoqhbRjXirDBltUXjoLrYe94UXNEhRpgFQEChxYiUPsptzo/2WLL6AX3kL9y34bTWk1rbjmdrqF/etF0LEIjhQQZ9Zcz1kNxQLFngEo4qoFTzSH+AbrdpAoasW+kwUDOvy1rYEwW43G+rVq4W3EJJk9/4CxBMB4bJAFg1SnIeSQCEgGJgERAIpC8CKQ0ASCapxuPY9S7BTdiM4+DZkQPgUe0T8ReFsI98H9g73ShJVCLlJoLX5CplnPke4uGerdax5YGV9/HhfKhRdMqLAFSZxLFkXU6xPwCQ8tZcQPNe14tDWSih+t/jODJXYbstmSQAdE5ug33bHwIqqeaw4TIAoDhA604Aw5jErOLPRPufv8Oe/6kmNnH43xbtTiFtF5z+30o6Nm71ZQ8NkgCwKpTkPNIBCQCEgGJgEQgeRFIaQIg5g6AzQ17hzEIHFnOhMR4mi2rP9JGvhU1DFXEoQ6t15YEgFCYvIWlAGnvVCrNu/03UAMneaBv7ZvnDEPa8Jd1w4GF9hdmhS2jN9zDXwY5ryLNu+MJ+KvfN6wzob2WAnveOQg2lp/WstC3zCxxY+acQtbppWtE2wXd1nu3P9Es+tcGTVdUNIJNQiUAybnt/xvYu4zX3B1pmHi3PAb6TmxXTbGfTun4ZUy3zeN8W2nAmAlTMGLsZZIAsBJUOZdEQCIgEZAISATaCQIpTQDQGfoPvAXvnj9bH1JNglIlDwGObKaujiCfEqziLoB7yDOwZfaN+IglGwFAmxDJtaawaqoXbkmjUOl1MxE8tl5wOgXOotvh7PNzrnHG0gAUOAp/BFffX3Gt0bJTcxTAw1CbrK5l3ZwHTeJsTRvug3pqP59tZokbw+d02jxBIcXwTfn2zoav4hXrvwN00LNlD4Z70B/4Q/9Pz8fs3f8PLuV+EZIptsQS36MU117k/NP3TekvdYk+s3bxEgCRbuBJAK6qfCe++fRD7jrjVKd6wk2thUV5bDASAUClucq3bcTuLetxsGIvU+Smvwu1kKgZieaRkFlp2Qjkd+9pSlWb5ifRPhIiO1xVARJaiyT2RcKIpJTORPE657P1+5aNNKyCH9rrnq0bmQr5qcaTUYX4nE4XOuYXMOX9vkNGID3TnKgYif/t3LQGe7dtxLGGI2cJFZL4H0V/dCkoYmuWDCgzvabZ516OlwhIBCQCEoHkRCDlCQA6Fu+u/4a/6h3DKujhR0sh0c6Sh+AovBnCN8Q6gmDJSAAIOSzZg5E28k3L3hYjInOKIxuugb9vrvLA0YykAYiuEW5GoHYpSF/BSKnJiFtS7LB3uQLuAb9nzpAoqaGnXaEHo/F8fLC8cXfZ06byt6lsp6/yldN553rWmv3cBnveKLj6PyHs/NPKnk2PsOoNPE2kLGIippfw7NFQn7Dn3dAcAoN4nG+aTssBp1rcH776HA5X6xN/hb36YPL0WUzdOtR4bBAhAMjRX7XsY2xbuwp+n1cADTCnfNRF4zF09IVCdbV9Hg9WLvsYm7/7WnjNkIFEChAZcNl1tzLFb55mdl0iQXoPGIqLrrkBVI6Pu6kq9u3ciq8/eZ+RP6rKX6KV9kmEx4VXXY9OXQu5l5QdJQISAYmAREAi0C4IADpmaxwABbaMEjhLHwOF9oaaZ+P9CBxZwf00adWFT0YCQKTkGqtZX/YX2LLLuPHS6ihMwJAoW9ZApI18g/tW0NAanCkGWnsL1H8D747/gtp0wBRWiiMXDop46HnvmXlEHXKzTjjtQSjqoMWORYUUo4EVqPsCVGWB0h+ofFAsGqV7EDHIsFbswkuw0okU1dK4R38sZ/h/y4l8la/CV/4MEBRz6PSNSaAedPPf9drmSCMDZ2BkJzzON82r54Dv2PA9ls57HVQHW6t17tYd1818qFXpNx4b9NYPrUk3718sfBdESphpVHpr/I0zuBxUcoA/euMFNNTVmFnyzFgqAXbepZMwctzlmqXVrFw3O68jrrn9JywyQK9RmbjPFryF8q0bhBz/8Hlpn8MuuASjL7/aVNSFnr3yc4mAREAiIBFIHQTaDQFAR8ZqTe+iWtMbBaMBFHYLyZyo7red9aNStCSdlqBZMhIAhC03CWJAGE/vdeNem00kFv4fWlvoxtyAYn3UPQYaWVUAKpeGQKMeFK0/t2fA0fkKOHvdd9ZNtLBDbsGeDIk2UqpN6S9YKLclTQ3Af+hD+A/MPV16jk+7Q3ttG5T0Iji6TYWz+82APcOwqaQn4t36OFS/vuMlWhaRGaUG4Nk4C0QupWSzp8NZdCecve6P6/Z4nG8ySM8B550nlgTAplXL8dXi+a3C/M2ASdEA42+4Ez1Ko1dgOFJTzaIfKNTfyqZVNpHWEYm64LWLQvSvnX6/Zng+rbvw9b+h5gBnGpbO4hQNUDJgCMOZCAHZJAISAYmAREAioIWAIQIg2SGlEnL+6ncQqF/F8qypLBWCnh+2FSpZlVYAyuN1dLsOtpzhyb7tmNovQoJYqgMQ010l0ORUM/3wEgRqFiPYuLu5DB0roxa6ybYB9nQmOEiOIYX7O0j1PE43oDxIGSEARHLceWxo1YdK+9V/i0Ddlwie3AbVcxjwH4Ua9EfR9FCaMabvB3c+lLRiFupv73xFc6lACxp3Oo0JQoaVZtz8qOnIEgu2a+kUirsrXBSd1fkKS+flmYzXcdcjALavW4XP5r+pGwFATuaUmQ+B8sJDjccGvfW3rP4GX370nmXOf8g20gcgpzjizbiqYsm7r7D891i0/O49MGXGQ2eVTaS1ln0wF1u+54/e47WPbuTHTZoWsTtpPix87TkcqtzHOx1XPyIBhp5/McZNnKoZ8cA1mewkEZAISAQkAimNQLskAFL6RNtocyx0mZVc26FrgaGbS91ZZYdERkA44oBtxriQYiJjoWUbb6SJ2ZQMf/U8eHc/GSdNhFifhg32jhfA1ff/GdJcsMI6Hueb1rFKA4Bu08mhbtl4bNBan0LhP3hlNo4frbcCkrPmIOG6iTfd1Uq3gDrVHarCgjnPMnHBWDSKAphw40wmnNeynThaj3kvPoXjDdErYxT3GYBLJt+EnA6dGClDtn63bBH2bt+kGbZPOgDXzXgwYurD15/Mx/oVy0yF/UfDyelyYdLN96C4dEAsoJRzSgQkAhIBiUCKICAJgBQ5yETYhq/8WfgqXtJNrzArkJcIe5U2iCFgRIizvT0n/CJ9ChwFU+Hq92uxQwjr7d31P6fFUa1IgzBliuHBpCniLHkQjm5TDM9hxUAe5zsiAaCqzOEu37YJ61Z8pumMtrQz0g0zjw1RCQBVZfnoW9d8qwkHhZcPGHEeRo67QtgpjuaIr1q2iDnVWo1ut7sW98L5l18DutF3utzMIa/csx2fvf8mTh4/qjk+El77d27ForkvRhUbzM7tgCl3Pcz22bJRpYBFb72Iqn27mSo/CQ5ShEOXwmJk5uSiS0ExI3rIxvB2uLoCH7zyVzQ1apeupTkvuHIyevYdyEL6KWpg18bVWLVssa4uQ1Hvfrjm9vvOIlqseM7lHBIBiYBEQCKQGghIAiA1zjEhdkG3vJ6NDyDYuFfbHhPhywmxUWmEEAL+qrlMeI6lLQg0mwVCigLLtXlXXv0PxdkRrkFPwp53rmmbjRAzphe1YgKbu1nor8+jpjQXrDCF5uBxvq1ay2az4fJpt6Pf0HNaTcljQzQCgOcWnpxdEvTr2XfQ2VtRVXy1+H1s+PYLzZvtPoOGYyKVL1SU5jlUFR+8+hwqdm/ThIfWnHTL3RHz23nSJugmfzJFTITWBUDpDssWvBV13WgEgJlz5Ek5oFz+CTfOiLhXHq0EOiciAAp69jZjqhwrEZAISAQkAimMgCQAUvhw22JrvFEA7c25a4uziPWavj1PgUTrbLmjYO9wHhR3N6aZwVqgkX3mr34fgYbvAFXwlllxwlkyC87i1rXOY72ntpyfr/yfNbf/Z/apBuDd9ST81e+Jn1FbgKU4YM8dAWef/wtbVv+2sCDimjzOt1XGktL8tLsfQVZuB8sIgLVff4YVn8zXNHHQOWNw6eSbo/Y5Vl+H+S89rZlCEMl2usk/eayBpQDUVO1n5fBoLqoGQH9HpfGuvvXeqA4tD/aRRBO3rV3J9Ba0Su+xm/grrkVhSd9WFReMnGXjiWN4/8WnNascaKUOhNb89tOFWP3lEk0Tzr10EquAIJtEQCIgEZAISAQiISAJAPlcWIqA6jtyWgtgl+a87S2821KQE2QyKqnnq5gTk5J6SnoPpA19vs1yuuMNMRPm2/QwVI92CTRWRnPwHy0XJfVXvgbfvueFozTihpNihy1nCFy9f2b53q3YA48TasU6NEc0gTkeG6JFAFD5Pcprj9bsDgfG3zADvQcOjb4Njtt8h5Ny1O9Gj77RKwLw4kQkwbZ1q5iIn14KQCQC4GBFORa+9jw8TSSmqt8oFD8tPYOF/NN83XqUoLBnKQv352kHynfiozdfgM/TQnA4bGBhrz6YPH2WZvi+XuoCTRkp4oHHRtlHIiARkAhIBNoHApIAaB/nHNdd+vb/Hb69fwNUn8a67U/gLa6HEIfFeEPWxU1pf8+Gr+Jl+Mpna78zig2OwptZWcRYNCoN6Nv1JIKN5TEhdQzZbHPBnjOM5fknciUWHufb0P7DBpHzSYr2lGse3nhsiEQAUH75gpefQe3BA1aYqDvHpdfdgkGjLtDtF96h8cRxlvNfvm0jyJkWEQ2MRACQIz5/zjOmS/FRyH33kr5MF6Fbca+oCvx6KQfCgGgMiLRfK+eXc0kEJAISAYlAciMgCYDkPr/EtF4NoGn93QgeXatpX0xLvCUmMillVaCOatb/AmpAW9BKdNNUUs9dNhu2zD6iQ5OzP70v62YieGy9zvvSC+4hf41tVESgEd7df4L/0IetS6PGGVnFkcXK+TmK7wR9TyR643G+ze5BMwefU4cgEgFw9Egt5v3jzyAHOx5Nq0ReaH0S2qupqsDuzetQtXcXGuoOw+eNfnOuZ3c0h3jHhu+x9P03EAwE9KbQ/ZyECikq4Ippd5wlHEiDv1o0D+u/+Vx3His66JV7tGINOYdEQCIgEZAIJC8CkgBI3rNLaMsDNYvg2fFfgJZzaHOz20xHwfUJvRdpXGQEAvUr4d3yc6j+Y9ZBpNjhLL6L3fi2l8Zw3PoYqJRm1GZzwVnyEJxF0+MCS/DEdvjKnwLZJqzfYNhCG5T0Iji6TYWz+80JIe7Hu5VYEwDpmdkYf8OdIIX3aI3HhkQmAEgLgAT9Nq5ajtrqSkvL5EW9EecUL+R9DqhfZnYuJt58F7oVl7QaJgkAERRlX4mAREAiIBGIJQKSAIgluu18bu/Wx+GvofJOalQk7B3HwD3kuXaOVHJun79sHf/+bLkjkDbsRUCx8w9K8p7enb+Fv+o97fekwwVwD5kdd1wYEbD3OQQaVjJhR+ubAsXVCfZOF8FRdEdS3PZHwoDH+TaCnc1uR+8BQ3HRNTeABOK0Go8NiUoA1BzYj3/981UmABiLphUST8TDyqUfsdt5ijywonXqWojrZswCETehJgkAK5CVc0gEJAISAYmAFQhIAsAKFOUcERFodhAfhtpUGRUhxZkH18AnYe8wWqKYbAhQ6PqaW0BOohWNhP/cg56ELcu8QJgV9sRjDiqd2bThPqin9mu8I9aV/TO8p0AjfNXvIXDoYwRP7jQXFaA4oKQVwt5hDBwFU1LivHmcbx7sQ0JznboVot+QUeg9aFjEevJGSYhEIAB6lA7EtVSS73SjfP5Fc1+E5xQ/wUQ4depagP7DzkN6ZiYr5+fzeqNCzJMTT6kQpK5PYogi+gKRFqV0gHMunoDzLruqTQgAp4vEFu9BcekAnsdO9pEISAQkAhKBdoaAJADa2YHHe7ukLu4tf0Yjn9jismbx3mA7X69pza0IHt9sEgUb7Hmj4Or/RGzz201aGYvhFGbPKimowcjTU0pE91vh7PPzWCxvbE41gEDdMpAGRPDkDqhNVVADTUCwqfV8ih2KLQ1wZMKW3hNKZj/YO46FvcP5cY9kMLZR/lG8BEAsc7N5bIgoAth4Eu+/9DSoxny0ZqV6f8s1SIjvg1f/ClLk12rkUOd06IwBI85Dv6HntMqx59k3DwHQcv0TxxpQuXs79u3cgup9e0Al/LTKBUayvUtBEabMfAiutHT28aZVy/HFwnc19ynV+/nfOdlTIiARkAhIBIwjIAkA49jJkTwIqAF4Nj+KQB2JH0VOBVDc+XCXPZ0SN4E8kKRSH77a9dF2rDCH31k8A46CaSnnFOqdM+X8e9b/mDnR0RqVvnOXPQuKlJEtcRHgcULJ+kQkAMBRvo9sj0VteR7c6Db7omtuxIBh50ZU2N+zdQOWvDsHAb8/6gMiSgCcNZGq4vjRelTs3o7dW0iYcDf8vugRB5HOmqd8X3ZeR0y7+xFk5XZI3IddWiYRkAhIBCQCSY+AJACS/ggTfwOsxvnmR0HhzhFbjMubJT5CyWth8Ng6BA4vRdBbA/VURbOQnf8oVLrRDlB97Rakj80Nhf5JK4AtZ0TKhH8bPT290n8sPab/b2HvdKHRJeS4OCHA48gmLAEAYNWyRfhuGem1RG/53XuwEoROt9syVHnW1bwVV1V8tuAtbF3zraZNpgmAsNkpXWHx2y+hck908i6c7DlxtB7zXnwKxxuORLXVZrPhsim3ov/w8yzDWE4kEZAISAQkAhKBcAQkASCfCYmAREAiIBGQCJhAINkJgLpDVVgw51nN3HcKwx96/sUYN3Hq2TfxqorVyz/Fd58vBt3Yu9PSkde5KzKzc0DOd+duRcjMyWX/Tfn7ocYjjBeVeFBVbFnzDSuvp5X/T2tFIgCorCCVPmyoq8GxI7WoPXgAJ48fQ0PtIXiaTkFRbLh2+n3oUlAc8cnYsvobpj0QrVE1gGn3/LRVusKyD+Ziy/crNJ+0rJw8ppHQMb/grH7H6uvw8Zt/B/2b0jLyOnVh4pBdCotB0QNdu/dkKQdEPsgmEZAISAQkAhKBaAhIAkA+GxIBiYBEQCIgETCBQLITAJQGsOTdV7Bz0xpNFIgEKBkwhInbdcovQFBVcXB/Ob77fBFIzE8vT55K402e/sCZKAIeAoDW7DtkFMaMv46RCKTUf7BiL1Z+9hFbW2/NSAQA73nRXifcOKMVacEA4og86FrUi1UCcLp+iJio3r8HH73xgq7gIZEH51w8nkUC0PhTJ49jy+pvsW7FZ2hqPKl5RlQ54vKptzGtBNkkAhIBiYBEQCIQCQFJAMjnQiIgEZAISAQkAiYQ4HUoE1ID4PS+D1dX4INX/qrrYBqFyeVOw/gbZ6Bn30FnpuARxjO6Xstx4REAJD44f84zoPKDWo3Ih6Le/XDB+OtApf0oRJ9u31csWYA9W9ZHJR9o3NgJUzBszKWtp+cgDszuNyppYXZiOV4iIBGQCEgEUgYBSQCkzFHKjUgEJAISAYlAWyCQCgQA4bZx5XJ8tXgegoGApTCSQ0zOMDnFLRtP6gGPIeSYB4NRKmkAyOuUj6l3P4yMrJwz021Zvc4ZDpIAAAMMSURBVIKp8lu9V1pAS3OAbvM/fPU5HK6OXh6XZ8+R+mTndsDkO2chr3O+0SnkOImAREAiIBFoBwhIAqAdHLLcokRAIiARkAjEDoFUIQAotP2rxe9jw7dfcIXW8yCqpx3AI+KntU5hr1LkdezC9ACitbSMTFw340HmmIcapRJ88s4clG/byLMN7j7u9AyMv+FO9CgdGHUMlVwkEoDKDVrVtLQDrFpDziMRkAhIBCQCqYGAJABS4xzlLiQCEgGJgESgjRBIGQIAYDfpK5cuxLoVy0zfjpPg34ixl2H0ZVdFLOFHx0U34gtf/5tuOH740RKxQE72lT+ajn07t2DpvNejRgFQ30sm34RBo8a0moZSAf71z1exd/smSwgPuoGnNAfSOtBrFP2weO5LTITQbOvYpRsm3XKPvPk3C6QcLxGQCEgE2gkCkgBoJwcttykRkAhIBCQCsUEglQiAEEIksPflx++htrpS2Dkmh5tu5i++9kZ06NxVF3Qqq/f5B29j95Z1XGtRKcLzLr2KVSWg8H8iEd5/6WnUHz4Uda3uJX1x7R33RRT027V5LVZ8sgDHj9br2hqpAynyDz53LEZfepVQmUQiIFYvX4INK78E/Vm0UbTBORdPOIOD6HjZXyIgEZAISATaJwKSAGif5y53LRGQCEgEJAISAV0ESPRux4bvsX/nVjTUHYbX08SU+Fs2Kj1HIn9dCorQq38ZSgaUIT1TvBQdOfCbv/+a3cifOHb0zDpEKFC5u84FRUzdvnTw8LMded2d6HRQVdTVVGP3lvWo2rsLDbU18Pm88DadajWQbCHHm+wp6NEbfQYPR/depabsITwr9+zA9vXfo+bAPjSdamTrtqxwQOr+VF6RQv2JXCktG4H87j0ZASKbREAiIBGQCEgERBCQBIAIWrKvREAiIBGQCEgEJAISAYmAREAiIBGQCEgEkhQBSQAk6cFJsyUCEgGJgERAIiARkAhIBCQCEgGJgERAIiCCgCQARNCSfSUCEgGJgERAIiARkAhIBCQCEgGJgERAIpCkCPx/DPU7KqyfmMgAAAAASUVORK5CYII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data:image/png;base64,iVBORw0KGgoAAAANSUhEUgAABAAAAAMACAYAAAC6uhUNAAAgAElEQVR4XuxdB3hUxdp+t4cECDX0XkMXO3bxgtjFeu392vu1//aK9do79i6CDUVBRUBR6SV0AoQSCCUQINl2/uebZcOWU+bMnrPZ3cw8z/9cfzLlm3fmzM73zlcciqIokEUiIBGQCEgEJAISAYmAREAiIBGQCEgEJAISgZxGwCEJgJxeXzk5iYBEQCIgEZAISAQkAhIBiYBEQCIgEZAIMAQkASA3gkRAIiARkAhIBCQCEgGJgERAIiARkAhIBOoBApIAqAeLLKcoEZAISAQkAhIBiYBEQCIgEZAISAQkAhIBSQDIPSARyAUEQrsQWPMughu+glKzCUAYcLjhbNgLnk7/gav5EbkwSzkHiYBEQCIgEZAISAQkAhIBiYBEIAUEJAGQAniyqUQgExAIVfwM/7JRUGrK1cVxNYC387Vwtz8vE8SVMkgEJAISAYmAREAiIBGQCEgEJAJ1hIAkAOoIeDmsRMAKBIJlH8Bf+iIQ2q3fnasAvp7/B1fRCCuGlX1IBCQCEgGJgERAIiARkAhIBCQCWYiAJACycNGkyBIBQiC0+Xf4F98DJbAtARAH4GpAMT73EANh9ndnfmf4+r8MR147CaBEQCIgEUg7AkpgCwIrX4SyezV8A99M+/h1OWBo6x/wL7wVSrDKlBiOvDbw9XsJzoJumu1E+3Y27I28fT81JU99qBzetQKBFc8Drjz4ih+vD1OWc5QISATqGQKSAKhnCy6nmzsI1JTchtDGH2Mm5IAzvws8na+Cq+Uw9u+BNW8jUPoqEK4BHE54OlwET5cbbAdhzd9z8MmFN+qO02ZAMU575TE0aFpouzxyAIlAfUBg3pjx+OGeUbpTLT5hKIY/+F948nxpg0SpXsvOoWDFz0BoF+qj4imqpEsCIG3bFOGqxQisfAGhbdOBsB+u5kfC1+9/6RNAjiQRkAhIBNKEgCQA0gS0HEYiYCUC4Z3LUTP/GijV6yPdOlxwtTgavl4PAq78vUMpIVTPvhjh7XPYvzkLByFv0LtWiqLalyQAbIdYDiARSEIg0wgAUvz9K/6H0OZfIyTkniIJAP7NKwkAfqxEazLFf/mTCFXOApRgbTeSABBFVLaTCEgEMh0BSQBk+gpJ+SQCKggkviY5Gw9E3qDRjAhILDXzrkVoy+8RnoDDnNQKwCUBYAWKsg+JgDkEMoUAYCbUpS8jtHlynOIvCQDpAmBuR9tbO7x9NnNJSVT8o6NKAsBe/GXvEgGJQN0hIAmAusNejiwREEYgXDkTNQtuhhLYyvpwtzsH3u63J/UX2vY3/AtvA/neMgKgQUfkDXidEQF2FkkA2Imu7FsioI5AXRMAiSbUWuskLQD4dzAPaSvqXlAf14GQJ7wCpa8gvGM+oIQ0F0MSAPz7VNaUCEgEsgsBSQBk13pJaSUCEQTItH/muQhXlbD/19mobyTAn6dJPEKhXagpuSPyEgcFrqLh8BXr+whbAbEkAKxAUfYhETCHQF0RALyKf3Q29VHxFFXSJQFg7hvQq82r+Ef7kASAddjLniQCEoHMQkASAJm1HlIaiQA3AoHVbyBQ+hqgBCIxAJodCk/Hy5hVgMPdCM7CwZG+9pAA4e1z4e31EFzND+MeQ7SiJABEkZPtJALiCKSbAGA+/ovvR6hyZpzvtNEMJAFghNDev0sCgB8rrZrhbf/Av+JphHcsAhDJisNTJAHAg5KsIxGQCGQjApIAyMZVkzJLBOg9P7ANNfOvRXj7vCQ8XE0PhG/A67X/Ti4ARADQhSYdRRIA6UBZjiERiEcg3QSA6Ku2JAD4d64kAPix0qoZXPsh/CueY5H9zRRJAJhBS9aVCEgEsgkBSQBk02pJWSUCCQiEKibCv+RBRgbEFp5LowRTIiARyC0EJAGQuespSpbwnOWifdcXIkYSAJn7XUjJJAISgbpBQBIAdYO7HFUiYBkCoc2/w7/0ISg15Xv7dObB2+NOuFufYtk4siOJgEQgsxGQBEBmr49d0kkCQB9ZSQDYtfNkvxIBiUC2IiAJgGxdOSm3RCAWgdAuBDdNYNGNEaiEs3AfuFudBMVfjsCadxHePofFCaB0gZ6Ol8PZsFdO4RfyB1A2Yy5KvpuItbMXYMuK1Wx+TrcbLXt1Rfcjh6DXiCPRvEtHwOFImnuwugarp8/CvDHfo7xkGSrL1rM6eY0boc2A3ig+/hh0P/oQ+BoVWIubomBb2QYs/HoCVvw+HZsWL0ewxg+3z4vW/XqjxzGHotfwI9CodZG14wII7K7Goh9+wayPxqJ8wRI2Zvv9BmDwOaei8yH7w+X16I6phBVsKV2N0qn/oHTq39hWtr4W9yh2zbt1RNtB/dDxgEFoN7i/9fhZjop2h6FAEBvmL0bptL9R9s9cbF6+CjsrItk1qBB+zbt2QmH71uh44GB0PHAfNO3cHk5XcmpOXrEJ401LV2DR95NQOu0fbFq8AuFgkI3Vslc3dD3sQPQcdjiad+sMh9MBSQDwIptb9SQBIAmA3NrRcjYSAYmA3QhIAsBuhGX/EoE6QiCw4lkE1n6U5PfocDeEp8t1cLc92zbJUokBEKiuwY/3PomSbydqytdmQDFOe+UxNGjSGCun/oOJD/8PW1ev1Z0PkQGDzz0Vh1x3Mbz5DVhdUrBKp/6FiY+8YNi+oEUzHHXb1eh93NFM2VIrm1eswhdX3I7t62KsMRIqHvvwbeg/cgSqNm7GpMdexOIffzWUe/+LzsDBV10AT4M83bqTn3kd09/82BA3UiK/v+txpryrlfb7DsC/7rsJLbp3TvozkS1LfpqMqS+MNsQstjHh3+fEY3DQFeeiacd2qkQM1V855S+MufpupujqlZOeux+9hh2hW2fxhN/w9Y3369YhRf3k5x5AXmEj1Xo1O3Zi1sdj8ffbn6J6+w5T3wwRN/tdeDoGnnmi4doldrxtzXr8OuplLJ04xXBMmsPQu6/H+rkl+OEe/SwfxScMxfAH/wtPns+wX6MKUvE0Qig9f5froI+ztABIzz6Uo0gEJALZg4AkALJnraSkEgFuBAJl7yGw8gXNoEeULtDb8164Wgzl7tNMxXQQAKe+8BAWfvszJj/7pqGyGCt735OH4Zj/uxFOpxN/vPo+/nr7U+72pMQOe+Bm9D/lWFUFlpcAaDuwD76+6X5ULCvlhpUsEIY/eCvymyWkeozpgYcAOOnZ+zH1xdGY/9UPmmO37tcLp774CBoWNY+rQ/L+9MCzzNpCtBCGQ66+APtfdCbcKkpodeUOjLvxPmaRoVcGnzsSR91xteYLezgUwi+Pv4yZH47R7Yf2wj7/Pjm5jqIwcmnC/U/rEjo8OBCRMuLR25lVB08hfL+7/VFT45K1ClkcEAmgV+oTAaBUr0eo4meEtkxFePdqIFgJJVSdnLHAmQeH0wuHrwiOgu5wNTkQrhZHwuFpxrNcdV4nYwiA0C6EtvyOUMVvCO9cDKVmIxQKvBeuTsDIAbgawOFwwuFtCUeDznA2KoarxTFwFnSzHE9JAGhAqoQQ3DgeofKvEd65DEqwCgjX7K1M34W3OVyFg+FqdSIouLDtJbqHtkxDeNcKKDUbWCYj1e82KozDDYcrQo7TfoKnEM78bnA26pdx3zEFZA6WfYjQlimgLCpKaBdL6xwpTjjc+XDktYer2RC425wJigGSrhKunIVQxSSEts+BUl0WwTy0OzlzhtMHh9MDuPLhbNAJjoKecDU7BK6mBzFL04wptL/Lv0Fw7ScI71q59xwi+X2t4Go6BO52Z8GZ3zVjRE6nIJIASCfaciyJQBoQYNkB5lyO8M4le0djB3VHKIHKyA8qFDgb9YWv/8sgMsDqYjcB0LJnV5CSSibPIuXI267C9rUbMPPDr0w3J6V45MuPoVWfHklteQiAQWedxBRoM8p/dKAoeRG1YEgUgIcA6HPCMfhl1Cu6pMfQu69jrgC17hKKgtI/ZuD7Ox6LM3s3DV5MA7KkOOaeG5gVR2KZ9fE4/PzQc7rda5EU0UZV5RX48qo7sXHRMs1+SGE+/bUn0KRD27g6ZBky/6vxmPDAs9zkkBEWpKATCdD9qCGa1g/UB30739zyoGU4J8olSgCIKlFGuKj93dP+Ani63SLSlCkLgVWvIbjpZyjV60ylfYsbkFym8rvAVXQ8PO3OZpfdVIqokp4NQQDZJXvdpwhXLTYdaT8eUwccpLwVDoan05VCrmqB5U+DCHDbi9MLb9cb4W53ru1DxQ4gso/I6s/b5ym4mh4c6Sq0i2VFCG38LqL0cxUHHHnt4Ol0ufWxhaLfbMXEyDdbqxBzCWZQyQlHg/Zwtz5V+DsW2VOJATbp2wgsfxKhyln8KVMdbrgK94Gn23+FvgUe9Jhcq15FeNsMKMFKnibadZw+OBv2hLvtWXC3OjGlvkQwj83aQeSRv+QuhKso9aeiLQtzje0Pb9eb4Gw8KCWZs62xJACybcWkvBIBAwTClTNRs+BmKIGtrCZT9Ps8yX68GTkw72qEdywAbAwUaDcBUNebYL+LzsARt/wn6fWZhwBIVfZjH/ovcyFQi2VgRAB4C/KZKXqs73qiPPRafepLj8Qpxav+nMlM6c2awBvNVYvQ2LZmHb74z+3YWlqm2QVZEpz51lPosP9A1TorfvuTEQB6RXUdFQXzxv6ACfc9Y5nyH5WBSAByXeh00GBVsXZt2caUfyPrByNc9f6eswSAkFLDhySRpOQy5el0hfALl4jiRtJlMgEQ3DAWgVVvsJdM3Us2H8zxtaIX8+53mVJ+RBQHEfGQpQQA24dLHtqzZiIzd7LXXm/vB1O3kFFCCKx6HcG1H6eufHJMhawDPF2uNU1giOypWAIgUPoKAmXv7nlN5xA0sYqrATztL4Sn81UCjdWbCBES3KM7mDWVp/PVprGODiGCeZQACFeVoGbBLab2OMXHyhs0Wvh854YmgypKAiCDFkOKIhGwAoHQ1unwL7wVSnA7e933Fo+KM92rmXctM9OkktJLm46wuU4AFPXuzmIQNGzVIg6FdBAArYp74NSXHlYNDGhEAPDsr8NuuJT56UcJBlLGv7rmbiGLBZ7xkqwN6M02FMJvT7+Gf975XLeLRFmjlXnaExly+uuj0G6fvnFjVCxdyYgDvTgOPPPSqkP++ic+fa+qKweP5UMqY1PbXCQAQpt/g3/ZE6YufOZxdDCLAE/32/a+pJroJJcIAFL4/UsfQWjLH+IWFrzYkfLT7ryI8sNhXiyiOPCKElcvCwkAyhRE+NDdINVCgYS9xY8Lm0+TKbx/4W0IbZth/x6KnazDDXerE5gLJM9+oqYie4oRAIM/YmmayUImZasGh4u9qpuRW3WNiXQhQmLtB+KEBPfmIbLoYHh73M0eoMwUEcwZAdD3GVTPuRTkzsBdHB54ulwDT4eLuZvkQkVJAOTCKso5SARiECC/1+q5V0DZvZr5w/n6Pcd84agE149BYAVdACJmf5IAENs69Pp81jvPoP3g/nEdmCEAKJI7Bfbb59+nwNcwnwXUm/T4S6CXa6Oi5beeKgGQaBJPivSvo17BjPe/1BWJ8Bh45gk48LJ/o1GrlggFQyid8hd+fuR5Q0W6cdtWOP31J1gE/diydtYCfHHFbfDv3KU5duch++GkZ++Dr1HDuDoUYPGra+9mUfu1ipoiTAEOf3rwWUPXEgoISXEMeo84mgUPJJeBqk0VmPfleEx/40OWyUGvqK0fb+wDwvrwmy/HgNOOr903vz31GlewQJIp1wiAlF/XjD62hL+LBlHNFQIgvH0uahbdBWX3GpPIpVLdCVfzI+ArftTQFUNEcRCSLMsIAHeb0xFc/4UJk39jVCJuhC+atgQgAqlm4X8jloh1UUiZbnsmvN3v4BpdZE8RQeLI74zQpp9TV/6jUpqUO2lyoV2oKbkLRJgCYa65W1HJ0aADfL0fhbPxAO7uRDAnAsDZuB8Cpa8BSoB7LGdBT/gGvmGLOyy3EHVQURIAdQC6HFIiYDcC/qUPI7juCzYMC67U/EiEtk5DePv8vf5naqwnscNr3oXD20zYdIvGTJcFAJlUH/nfK1F8/FC4vF6sn1eCSY++gPXzyO/LuJAid/Qd17AUf9R+7ez5LIq6nul5tNfjHr8TfU8aFjcILwGgFUyQIs6Pv+txQ2WO5D3+ibtAr9ixxQwB0KZ/bxx913Vo078YihIGvXxvW70O3YceUuvaQGnnvvjPbSxjgV6hV/xBZ5+c5BJBcQ7GXv9/hniqveT7d+3G+Dsfw5KfItYqaiW/eVOc8foTKCqOj8dA+++zS2/VNOEn/Ee+/Ai6HHpAXLc8pAORJKc8/5BqhgTqbOWUv1mARz3iQi3zgJHMUUHVLCYIK4qZsGDcBMNNn0sEAL36B9d9xu9Ta4gOZwWnD17KpNL+fM4GYClaI5ZZvD7Xka4zyQWAzWHxA1BqImlS01sc7HfM1/dp3ZdbEcVBaB5ZRACwl276PwrIaGlxwF00At7ix/h7VULmX2j5e+ev6WoAb7fb4G4z0rCN0J5yeiOKv6XxDMCCZ/LKHTsxZnGx6O49Vjs6PvGGaIhVIAsA+nadDYu5OhDBnIIQhnevAj2CcReHE54OF8HT5QbuJrlSURIAubKSch4SgRgEGMNOvv67tKPMO/M7R4IA7jHNopcd/5IHEN65HA5fa/j6Pct9WCeCnw4CgJS4E568G72GHxk3fPnCpRhz9Z2GSiu1p0wCXY84KK49+buPve7/dBU4ahBN5xfbmJcA0Es9xzO+1qs5LwFgpMRG5/Tn6x/i9+fe1P22egw9FCMevQO+RgWq9Xhy02sF9Fv0/SR8c+tDuuMnvaYrCn7/31sg2bWKKv4c7ai/E5/6P5YKUqvwWBEQcUPxCyidZbSQlQWlhdQreoEPefd9rhAAWmlO0/ZDYJIEyHYCQMSv1vK14HgBFVEchOTMJgJAaIKcjUwqpIGVLyKw5m3rFWNOcWOr8fp9p21Pcc4h8e5m2EwJMZ/40GZKOZx+5T8qnxmLERHMyeWVubco/NYNFKvA1+954buuIfYZXEESABm8OFI0iUAqCIQ2/84UesW/Kakbcg3w9rwPruaHRSICL3864qdWmwLIAVeLo+Dr+6yQCOkgALSUaHp5pRRqyyZN1ZVdy3yct/3Rd16Lfc8/LW4MXgLgsBsvi/jZqxQKBPfVtfdg3Wx980iKQZBIXvASAFq+87Hi8OKgRoTE9lNZth5fXnknCButouVSIWLKz4Ofmgl+zY4qfH3TAyid9o+mnI1aFzF3BQqUqFfmfv4tfrzvad06wx+4BQPOOIHV4U1ZqJf6kHe9coEAoNR+7CXaAl9moQNuTyPmYtX3Ka7o0dlMALDgsfOvRXj7vFTgsqYtES9db4K73b9V+xNRHIQEkwRALWy8GYXoYaJ67pXMPTEjCmcg5LTtKV5QHE4WlNTb/XauFoHlTyGw9qMMIF3475XpwtxVNBy+4lFcOOZaJUkA5NqKyvlIBGIQoFQogeXPIFQ5gwV8If9VZ9Mh8Ha9gb38B8u/RWDFcyokgYOlc2HZAxrE+2bzAJwOAkBLGQpU1+DHe59EybcTdUXd/+KzcOSt/0mKps/bnvzdD7/5irgxeAmAM99+WjMSPPmPU+55I3NuNQKChwBQe31WA4pHcefpK7C7mrlVLBr/i+56qBIJioLpb36Myc++odk2MW6BkRm/Vuo/cvugzAMU9DAdJXb/8e65WNJATUae9c92AoDHuikd6xcdw1m4D/IGvmUYUCybCYBMerUl3PVeQNOlOGRTFgDbvwdOMiSwZjQCK18y5Z9tt+zuouPhpdgSOiVte8rEZHlcg6i70La/WbBFcgHIiMJpMZIOzB2uAnh73Q9Xy3hXzozAKQ1CSAIgDSDLISQCmYYAi+K87MlINgAlGC+eyajLanNLBwGgpoCTLLzKlB3teQgAHqWZR5FTk5+nHZmRn/bq46pR6GPXcmPJUnx+xe3YtTmSTlKtaLkixNblfd3WWg+elICUWq/XsCMARWGm/+QCoFW0UjjyzNfK7zhWEd+9tZJlHlg/t0R3CCNrCx53i2wnAMiqKbj+KzFTVqcPrqZD4G57BshflCye6AwMlL2P8HayuOE3Ha1dKE7lJ1sJAGb6P/96KDUbBba/E86GPeAqOhbuliNYPAPyiQ5VzkSo/FuQJYfZmAhMCB2/3XQoDkwGznUXAE23ieg+iu/UCWfjvsz32dX8KJaCj74plo5PxWKQZw485vQ1c68AZSkSKQ5vC7iaHw5Xs8PgLBxUG3iQ/L1DWyYjuPYjhHeRlZk5E3dnflf4Bo3WDQBnyZ5y+uBuOQzu9ucyc3P6roJlHyK4aUKM5aUJZDh912vmXYXQlmkmOt5blWHe4hi4i44FEZ1UyEU0tHkSguvHCqf/5NkrlmBuMGseOYSAy5JGkgDIkoWSYkoErEKA5d0t+0Al7y5dCgbA22Nv3mWKFhuunM1y5/KmzCE5JQFQrrlcPEozjyIvSgD0HnEUi1/gaZCnu6V41pCXTBCdD7twcKQEjFqDBHbt1jXjb1jUHCNffgyt+sQHDeTds1Z9g9RP7DrwEgBnv/scOuw/UFOMXCcAwttno2bBrUJKisPXBt5e92mm8GOvk6teE0qNxWMCLaq48bz0ifYdm6tca1PtDShrTrFi2RI6XakbKJER0UseQmgrZT4x179W5O50KA5ZTQBQHIU2p0Ui4CekVSSLQX/JHaAc8WaLw92IBQMkBV2tkOJYM/8acwHaWEcU/PFw+Iof180AQS/cNXMuR3jnMlOiO9yN4e3zVFyq5MQOUt1TLB1z9zvgKhqRJFtww1jh1IxEJOQN/lDzbhbaNAH+xfdDCe00hQntC1eLo+Hr9aA25iyd4EsIlH1gmsDgeXlPFXPDCdfT1H+xuEgCwHCXyAoSgdxAgH7U/UsfBQX7S3zpIqbXQ1GtW58SmSyli1l8H0IVkyKvLV2uYykDeQuP8kgB0MiPvUHTwrhu6/IFnwRJZXweC4C6JgD6njwMw+6/BZSGUK/wrGE6CACS0cisv6h3d7aXdpRvYtH/tSLw9x85Av+69ya4vJ6kqfPMl3f/89SL3f/ZQACozclOxVNtPObLShdOk8oiu4D3vBeuFkN1lyaw+g3TKaRYhxy+xKJY1SUBIOyzbSJAIlPc5l7NXkRNFQ7Mo/0F134I/4rnTEfBZ1kH+v3PlFh2VxbdR1G5WDpFiu2ToPxH/y5uMu6Ap/158HS7VRUCUkZrFt8PmFRGScn1DXiZK9Wg0PnAYcmRkjLq9Bren0RdbIxIl5qS2xDa+KPJLcmXbSPaqX/pIyy9pJnAe9TWyPUiJcyjwjm9jDzytDuPWTCQtUhw0/gIJuHquCDYJkHKieqSAMiJZZSTkAgYIBDaheq5VyQHcXK4GWPv7f7f2mwAjJFe+WLcK5sjr30kUmpBNy6oeZSp+koAaKWuiwVW9MVctJ3aovKYxPOQGaFAED8//D9QYDy9cvCV5+PQ6y9RrWKUEpCCCFJU/bWz5mtmLdBK/RcdkMzv9cgDro1volLs/ucN4GfkAsATfFDUBaCuCQAWiI698C0xgbK+uXhSRymkKDO60IoqbnVJANBvgX/pY+yybKa4mh4MX/+XuK3GRH3D2Ut2z3sNRZMEQAQiRoQVj9J97aZ6om42ZJqfN+hd7fVQQuwBQglXQ/FvQbhqIXMJUXaV7oneHoJSs4G5JSphck1UWKA7WmeeIrTODjc8na+Cp+NlmkOkoozymJmLWi+wx5mOl8HT+Zrko6x6PbvzmQ24aCawKQ0q6iJk5HqRCuYMDBMkJM/eysU6kgDIxVWVc5IIqCAQ2jgeNUseqmXgKZCSp+vNoBcBdpCT+R+lAaxUsRBwF8LT7ea9FgIGCEsCQNsFgKCzIgigqAuAlq994pLyBMXjiWfAq9we9/id6HuSdjAeo5SAA888gaV+XP7rH6q7Uy/1IjXgmW+TDm1x+mtPgAIJWllSCfwYKwcPAZStBAD56vtL7oQS3GEKerNpnoLrv4R/2ROmzVqNLrTZSAD4lzwIwsNU4VCoEvsL71yKmnnXQakxkb+b7vgGJtDRcYQUQ0q5btICoHrGWQhXLTIFl15lsrrzdLslroroPmI6kZGCvmckUdNxCiycN+AVocDBqYBGcQUofkFo23RmvWi2qOEc24ewMqqjoCfKKOpqQ1ZNvr7PJE1Z1OLC1fRA+Aa8bgrCmnnXRuJJmShG1gvCmJMMlCWhzenw9rjbhET1r6okAOrfmssZ12ME6AIdrJgId6sT4aWLhSufMfAsLgAFAApWJqDjhKvZwewgpR933iIJAH0CQC2CfxTb6sodGHPNXVg7c74u3GqvwTwKIC8BwJMWjwQ0epW2KpsAT0pAPcDUUv/F1ueZb9TSQM8Pn/cbSaw35fm38cer7+s2p7SBx9xzA1wed1I9XqIlWwkA5m+6+k3TpqZmL7SivspGvsSiiltdWgBUzzwH4R366UgTNyL5/kd8qg829SkIjeVrA1//F+AsSI7pETu4JACYVsSC/nm63mi4LmQqLfR6LLj2hgIlVgjtYgpnsHw8wttnQQnQvcVcDInYLu0iAIzOhLg9KmhtoxXHg7I7Bda8YxoXIyzU1kpoLHK96HK9ZoyQVAgAs6Sv6f2XIw0kAZAjCymnIRHgQiC0i5nfOTzNWHW6lAaWjUJ418qkHwoyBaPgf7VxAbgGiFSSBIA+AaD3Gm3k7074aimiVhIAPBH1SZYeQw/FiEfvgK9RgeoO4QlM13ZQX5z64sP6mQk4IvxrbdEW3Tvj1JceAb3gaxZFYdkDKIuAXtn3/NNw5G1XwelymfgijKsunvAbvr7xft2KWikMqdGmxSvwxX9uY1YQeiVbCQB/yV0IbvzOGMi4GvxKT2wzEWWUmZx2uwXutmepyphtBICyexWq5161J9K3SdjTVJ0FEyt+Aq7m6oHnomJIAmCPSbTO/kxcMqGI/Rz+9CJbg0X6r5Q6KAQAACAASURBVPgZoW0zEK5aAMW/2dKc9kZKr6gyasYiIrxjPmrm32g6wKkWQViz4GaEKvRTIYushZVt3O3OYS4eakUUc+rLVTQcvuJRVoqak31JAiAnl1VOSiJggEBoF/zLn0aw/JtkU1enF+5WJ+21EBAAUxIA+gQAQXrsQ/8FBaWDw1GLMPm6//zQc1gwboIu6s27dsJprz6GwvZt4upZSgCYUCqH3X8zBpx+AhzOvXMhwSqWlWLs9f/HzOv1ymE3XIqDrjg3Dgu1+rxKbmJb3v55yJe8xo0w4tHb0f2oIaryUiyB7+96HC63mwW4bNO/N/KbNUXz7p3RoEljFLZrDXeDPHjyfHFi8qQ7pAZDrr4AB191QRwBwbtvqH22EgDVsy9kGUlMFUGFpGb+DQht/tXUUEYvrNlGAIQrZ4KUCCWgnQbUJEDWV+dcX0kAAGYtM4S+ARMm71qbgfzhKStEePMUFiMgXL3edAwKsxvNLgKAJ8tGVFZhyyNPU+YC4CwcHDdtofPSLHAp1tdzsREmAAwsC1IUOaeaSwIgp5ZTTkYiwIcAO1zXfpBgTuuAM78LMxGMxgXg6y25liQAjAkAesUfctX52OecU5FX2Ii93P7xynuY/enXhrBrmYJbTQBQCr5fR72CGe/r+wHTXPY9fyT2u/BMNGzZDKFgCKum/YNJj72IravX6s6H63V+Tw8hfwA/PfgsyKqAt1Dqv9NfG4WWvboaNjEKNhjtgDIoHHj5uRhw+vFsvooCVG2qwLwvx2P6Gx+CfPr1Cr3kj3zxETTr2rG2Gm+wxOi+GXzeafA1zMe2sg2Y8vxbKPmO77UnawkAAf9q3hfixLWiGACUV9xs0VMkso0AEJXXLGYp1edUOCUBALDgbv2eg7NRPy7IRRUwI2U6aXAlhODG8QhtGMviJyjBKtNm61wT0qlkJLMoFmbdj0RiSGgROyJ9pYqj2fZ6MSlEMTfjdmFW3lyrLwmAXFtROR+JAAcCiVFn6UfE3e48eDpdwSI309/DVUvhcHrhbDyAO5pzdGhJABgTABzLpFqFAu+d8sJD6HRQPONPla0mAKjPLStWY8y1dxu+4ovMh5TZYQ/cjP6nHGv4+h/tf+WUvzDm6rsRDlKUaOOil/pPrfW6OQvx5X/uQPV2c8HmjCWJ1NCbM48FAu84WvXqFQEg6JMsevmUBECqu9N8eyPljXqUBADAE0siFn07voHY/inocKD0ZYS2TBUK3Gd+p2i3MNpDolikI4hkVhMADXsjb99PVRdGFHMzbhdW7qFs7EsSANm4alJmiYAFCATXj4F/+VMsgJK3x11wNuyFcNVi+Jc9GkkXqITYKA53Idzt/l1LDvAMLQkA+wiAgWeeiKF3Xaeay94OAoDWe9WfM5l/utVKsZo5u9H+oiCJ4268D6unzzKqypTtkS8/gi6HHmBYt7aComD6mx9j8rNv8LcxUVNvzmThMPHRFzDns29M9GiuqiQAjPESvXxKAsAYW6trGClvkgCIIJ4xBAAFHV75PwTWfmI604bVeyfan9EeEj0PJAGgv2J6LhKimJtxu7BrP2VLv5IAyJaVknJKBGxAgILr0MWASmjz7ywNoOLflDySwwV32zPh7X4HlxSSALCHAKDo8yc+9X8oaNlcdR3sIgDIxr30jxn4/o7HsLNiC9ceMKo0+LyROOzGy+DNb2BUNenvsz4ex2IlGBWj1H9a7UkRp4j8RlH5jcZP/Hv/044DZYDQm/OODRvx1TX3oLxkqdnu0e2oIQj5/Sid+o9m23pFAHAGiUsESyj9HQBJAJjesik3MFLeJAGwhwDgzJgQXRBRBUx3PZQQahbcsie+hnjU/rhN43DDkdcWrqZD4PA0jkS+D+u7YCVuOqM9JIqFq9lh8PV/kXuPi5jtSwuAeHjNul1wL04OVpQEQA4uqpySRMAsAkpgG2rmXa2f8omiXHe9iVkDGBVJAOgTABTEb/OKVUYwxv293eB+OP7xu5IC/8VWso0A2DNI+YIlmPT4SyibMdeU7LGVyX/+qNuvRv+Rx6laMfB0zKskE1nS+7ijebpMqkMkwMyPvsKU/71l6NNvNADz27/6Aux/0ZlwJwT/U2tLwQ7H3XSfKbeL/qeOwGE3XYZfRr2Mkm+14wFkLQEgkJIOnEHiEtfAjgBooj71PC+3on3rvZZRbnX/wluhBLcbbe86/buR8iYJgD0EgEl3GKFvwIAE8y97HMF1n6UWwZ8Ufl8ruBoPgqvFESAlm6UzTsHVw2gPiRIAZl6jhYMAaqyrUCaTNH/JdlgAmLW6SPOUM2o4SQBk1HJIYSQCdYNAUCUHrcPdCN5eD8LhbYGakjtYOihnQU/4Br4Bh6eJrqCSANAnAM4a/Qx7qZ34yAuGQfJIedzn3yfj0Osugbdh5KKjVewmAGhcUowp4NyUF0aDFHHeQoo/vYDvf/FZLBJ+SoUjJWDrfr1w6ouPgIIAChdFQXnJMhaccflvf3LHHYiOR2vX7YiDWNT+VsXdueMcUPvt68pZEMWlE6foik+4HnrDpRh8zqkIh8P48d4nc5IAEEtrJdMA6m0evQu4sEKiEZVc+Bu0oKGMAUDBR/Lg7XEnd1pfoTSAOkEZQ5smwL/4fiihneZXlGIRNerLZHe3HFar8Cd2JLrOdhEAjgYdkTfg9VorS72JC6cB1PjehAgczqCa5hfQfAtR0kUSAPxYSwKAHytZUyKQswgESl9CYPWbLCsAKff0w0VxAFxND4Kv/0ssVgCLim3yEpGzgGlMjF71v7jidqa86ZWz330OZM5PUfbXzpyPJRMmo/SPf1jAPSqk1LXu1xu9hh+BXsceiYIWzTIOSpKd0vuVTvsHpVP/xray9bXyk7Akc5OObdF2YF90PmQ/tB3UV8jcP1MmTq4PZTPnYfWfs1C+YDG2r9+Y5A5BUf0btmzO5tpuUF/2v5ThQbQoYQWblq7AgrE/YsXv02vxpVSEbQb0Rrcjh6DnsMPrbH/Y8fKshVXsGWUGT7NmuOGdS1Ez7zooNevNDAOHgeIrilVdWQDQ5IVeEclSzES+eVMgC1YWVQzNKhMiJtx6U1JTTEX3kVGaylg5mEXg7ItBgfpMFR2LGyGFlHiLhr3g7fUQ+1+jEljxXMQFAObcC2wjANyN4e3zFMgs3agQQVKz+H7AJEGidT6IYuFqMZSlFazrIkoAuNucBm/Pe+ta/KwYXxIAWbFMUkiJgL0IBNd9Cv/yp1lQHrr0eDpfiZr5N0EJbIan8zUIb/0TdPGgYvRjaa+kmd27WQIgs2cjpZMI6CMgqoyYMY2NSiB8QfYVwdfveTgbFnMtZ3D9l6A0gHQWminUf97gDzUzpohiVZcEgL/kLgQ3fmcGBlY30y7h6SIATAMl0EB0H9FQvP7RoS2/w19yJ5SguUwoWv7owtYkFLeg37Pc364oyWB0pxFVRuFww9P5Kng6Xma40oHlTyFQ9oFp8kLrLFWz6jQUggiX/K7wDRptaOXJ01cqdUQxN1rLVGTKtbaSAMi1FZXzkQgIIEDm/dVzr4SyezVcTfaHb8BrCKz9EIGVL4AlOWcZAcJABpmICUzT9iaSALAdYjlABiEgqoyIEAAUsLR67hXsjDJV6MzqcBE8XW4wbkZByuZdU0t2GjfYW8NI6RXFqi4JAFHFmUdmM9imWld0HmYtAFKVk6e96D6ivimjj7f3g4zk1yssSj+9pCthHpFq62ilYBMl78xY74S2/Q3/wttYCmOzxUhpFFVGSQ5yXfD1f1lfoVZCqCaLi+1zzIoOrRd7UdJFNG6KacENGohibrSWVsuZzf1JAiCbV0/KnoyAomDdquWYPul7HH3KOShs1kKixIkAY6DJzJ9eCgr3hbv9eQiu/TjuMkzuAd7iUVwmbZzDprVa9e5dGDf6BVRsWGvpuB6vFyPOvgz5zgamXAAsFUJ2JhGwEwGVs1VUGRHN1exf+jCC674w/UrGzq2e97LLsq7iU/ZehPQ0GUXcQdkGet0PF/knaxRxrOgV9CU4C7pZ3rcRERNLDJvbWg6mZPr6Pq1pERHbX21wOArw5vSQ2gSHrwhw+uBw5cOR35m0Vzjz2sFR0J01dTbozOVbTXVFCQBS3vIGR34TM6WI7qOo/K6mBzO3PjhcqlMKV5VErP9MusCwe0PTA+Eb8HpSv8L4Fw5C3qB3DaEnpb9m3rX6QYx1ejFSGkWVUTakwwNP5//A0/FyTQkCgueOkYVBTcltCG380RC/xAp0PtO3y2M1FaqYCMqaQtYiDmdeJM6NuzBCeDhccDboBLgbgs5IZ+NBgNMNh7sxI0Z0z+LlT4NwMVuM1tJsf7lcXxIAuby69WxuG1avxOTvv0DF+jI0KGiIkZfdJAkAE3sg8UfUWdAdni43wr/43girbjIVoImh01ZVEgBpg1oOlEMIaJ2t4cqZoOB8SmCrqdnyKMxqHabyyufwtYG3130gBUitBMveR2DVq1CCVabmQpWdhfsgb+BbusquqOLG85ou2rcRAUBzI1Pw4MbxpkkX+r1wtTgavl4PagZtQ2gX/EsfRXDj9+YjwzuccLc9G97utxuul6g5NJEQZtxHDAWxoILoWtcOTb/jrU6M+EknkADsDrDwvwhvmyGw3k5m6k4ug4lFlAAAEWvdb4e79cmayIU2/4bAimcQ3lUqjK6R0pgSAcAsLxrDQ3ExWp+SJKNu+mWDGRnFHQmuHwP/8lFAaLdpbMgVwNvrATgbD9BsG1z3OQIrnxfKFGJkGSGKudFamgYihxtIAiCHF7e+TK28bBWm/DAG5WtKoZC5OoD8ho0kASCwARj7T2Z0ZGa7h7lGoBKBdZ/BXTSCXRrohza8bToc3uZxKXgEhkt7E0kApA55UqArk6nW1H7Y5Y926utiRw9GZ6uwmeme4F6errewV0My7w9tnYbQxvHsJcnXZxQc9HKkUoQVUqap+1gUcTLXJ6WdFFDydw6UvY/w9gURNyezxdUA3m63wd1mpG5LUcWtrgmAVEgXAoSyyLiKRsDd+tSIFYMSQqhyJkLl3yJU8QuUYKVZxFl9Z37niGl1XjvD9qLYU+A8CoTr6XoDew2l/R7a8htCFZPYa6dv4JuGY1tdQXwusZI44MzvBHf78+EuOo79gUiYwJp3zbvY7OlWzzpQmABQ+2bpK92xAKGKn0HKf3jnSrHvNgYOo98fUWU0bu0dbnbWudtfWHvm0Qt3qPxrIdKRQdN4IPIGjdYmHsm1YM6lCFfOEtuGTh9cTYfA3fYM9h0QYcS+gc2TENzwNZTdZWLYc5yZopgbraUYELnZShIAubmu9WJWWyvKMXX8V1i9rKRW8Y9OXBIA4luAzD4Dq15nF2PKBsAiwgarEKZ/X/4UwjspMnDkouzwNIO3+23sgpcNRRIAqa+SJABSxzDTe+A+W+mCOfPfCFcttmxKDm9L+Po9B2ejfqp9RkiH66FU0+WzrosDrhZHwdf3WUNBRBW3uiYAaGL+JQ8guP4r86/ChqgIVqBMA11vgrvdv7k6EM3soNd5XQVLE91HXEClUMnVbAh8/V9R7UE0BkAK4phqaqQ0iiqjpoQwW5keaLpcA0+Hi3VbEqlas+Qh09kFzIrDX5/vzBTF3Ggt+eXM/ZqSAMj9Nc65GVZuqcC0H8di5aJ5SYp/dLKSALB22YPrPmG+sWrmsWRaayZSr7WSmetNEgDm8FKrLQmA1DHM1B5EzlbyvSWy0KqiFUk8tn+KTeJf8azpSP1WyRjtx5Sv7NY/4F94q+nXvkwgAJhp+JzLEd65zGoIBfrjUyDiOraDqMozjs0gMDnDJplIABi59KRiKWQIiAUVjJRGUWXUAtE0u3AW9IRv4Btc0fozicBz5LWPuNXoxDShSYtibrSWdq5JtvUtCYBsW7F6LO/unVWY/O3nWLFoLsufrlckAWDdRjE2AXXA0/48eLrdat2gNvUkCYDUgZUEQOoYZloPqZytgdKXEFj9pumI4do3W7488rWB41iGkvQX3sCCUclEFbdMIABoDrXBvgLb0g92zIgR3+EXmfWZmSKa0lBrDPLr5s3xbkZOo7qi+8ioX/G/OyLugcWP6XYhGpDOtFwOp+mzyEhpFFVGTcvO24DDhD62q1SDJPKKZVTPzJkpirnRWhrJWJ/+LgmA+rTaWTpXupxOn/QdFs36C6FggGsWkgDggkm3Evnl0uUzMT8tpRJyFQ0DBaAJrv2EBYDJxHRJapOzmwDo0L23EPCJ+YvZpb/Xwyz2QnjrtD2vhg44fC3hbnM6PB0vjfP7S2rvbghPj7sRpPbb57JUjg5fCxZQydXiGCYjXQqCq0cjuOknKP5NgBKMyO7Mg7NBB7hanwRPu3OT/AvVCAB32zMR3j4P4apFkVdZh4v55pKciYGPuGMAhHYhsOo1BCsmQakp3/vaS5HCvc3ganY4PB0vSfIBVvM3pUuBu+PFIKWRgi6R7zeLKp7fFZ5uN7PAcOFdKxBY+hhClIppzxyc+V3g6XI9XM2PiF9XJcTSZIY2fI3w7jVAuHrv3ylyua813G1PV8VPaIPY1MiKszW0dTr8JZR+yyLF0ETu7LoiAfSCemktlajilikEAM2LAiX6WZaEGpt2pH63zCWtzyiu6OSJPQXXfwn/siesk91VAJ9B5gc7QBLdR3bIwn4uOAkZ44eE1CUkBdPZ9KA9ke8j8aB4ilYqvWhbUWWUZ2zTdQSDMbP4TgtuAbl41kkh0qLztSy7FE8RxVwSADzoRupIAoAfK1kzzQjU7N6Fv3/9AQv+mYZgwG9qdEkAmIIrqXJNyR0Ib5kGb897ECz/DqHNv0YODPLPLX4czib7sf8/Yv47Ba4m+7F4ASyycAaXrCEA6HXL6YkovkklOcVWEgHgKoDD14optdESG9GaAij5lz4eUfw1iwMUJdxb/ChTlKMliQCAg3aGejAglcsKDwHAIiMvfUhj/nsFpgufh3yBY6IrqxEA5CtMRAgFj0ospKwTUUFxL9TwSHy14I6UTVHQWx4DX+/HuFKhpfOzsfpsTSkwn8rEzVzimAXCmnetU+wMFoLOQG+PO2qJNN51E1XcMokAoLkG1oxmxJxIZHFerNTqkcmwt/cjQso/6y/VgGiJQpkMfprK3GPbiu4jq8aP7ceMCwzbO9FUwzZY7bBzuvsd7EHCv/xpU+eBUbpHUWXUeszNpddMHJ9+A2sW3QWFSOs0FnLr8nS5jmXt4C2imJv57eCVJVfrSQIgV1c2i+cVqKnBnD9/w8wpP4H+W6RIAkAEtUgb8uelCz1F46bAPs78bgiUfcACQMWmjWKK0NyrQcwyKyYDM4lLKN4yWwgAwxkmXD4TCQC19q6i4fAVjzJtypv4wpNMABhIm7AvjAgAsy8V7OLX62G4mh/GBFEjAEiJUqo3aAcxMzAbdcbkoyblhylAPJdYk6aahuueYgW7zlaza2Y0DbMWRYzQWjbKkDAyGlf/7044CwfA2/O+OEKMt09RxS3TCAD2G8FFIPIiY1TPCVezg+HtcTdXxH+93qx2Y6gLZUN0H9HvM1lOkWWfFcXRoAN8vR/VTROXNI4SQs2iOxHa9DPf+ckpKBER3p7/F7HkEkhNapROT1QZpUxJCAeE0uQlT93JLNF8xY9qp9XkwIssAGoW3bMnMwC/lQRH16pV2NqQ5WGiFZ1Bh6KY18U3KYpNXbeTBEBdr4AcvxYBMu+fO/13zJg8AfRClUqRBIA4esF1n9Yy6GTu7+l6PQKr32amY8TkujtezkzEA2veYWbfRAxEi5nUTOISirfMKgLA6YOn0xUsZ7N/yUPM0iIO64bFyBv8IXtdNiQAnHnw9riT9ZWcFiiS6oouUBTky7/0MSg1MZdEhxOeDhfB0+UGBrwaAcBe4rvdClfh4Ege6YSX9jgFevnToPRHsSX2R1vNV9TZsBe8Pe5iFigMi61/xmERG4E6pZRTGlsrVglLsrag/PK9H2Jzp2+HXqRjg2XGzl1856bWMh1nK1NMFj8Qv3cExaZ0Wb4Br5trTTnllz8dySlPLh6WFXK9KYKn89Wqebx5hxFV3DKRAKA50++Bf/lTkXMpbM5Cjxcz+t49Xa5NCffEsYIbxrIAY/RSnGqhdJLptnoT3kfuhvD2fhzB8q9ZGsNaly/TIDjharIvyxHPk4IxqXtyn1r5PwTWfmLqlV5VTEqt1+wweLv/N06WmnlXIbRlGv/MEn7jEhuKKqPMgq7H3SyLBgVCjP395hcu8rjiaXd25DfY4TLVVLUyrcGq10HBnS1z3UociFKutjoR3m63CBEWophLAoB/e0gCgB8rWdMmBMLhMOb/FVH8d1XtsGQUSQCIwxjeMR81829k5tAswn//F6D4K+Bf+sievK8arLHGj7G4JNa3zCYCIPYVNHZNoqjEvlqoEgB0aWh/HtwdLkZ4x0KQEh3eMa/WuqO2H19RJCpvw2L2T2q+srERh9VcAGKDQKqlfIruI2dBD9XovtEfbbVo0YkRptlrM6WBq9lYu0FiU8epEgBOLzztzoO74yUILHsMwY3j4wNFOZwskJWn+50Irn4bgbUfxCk1sZHpaxbczKwoaourAO6Wx7AXDnInIIuJTCnpPluZUkgEzba/U1AwEGdpZBbLvbEtfoRSQy4ukZSlpgvFiCjoAXe7s9lFNtWLt7DixhFtXrTvWIsu0/jsaUBuRsE17zI3MSVQKa7k1B5I1uKuNi8yhab4EeEdZL0muD+AOol9I7rWsWcY9REofQX0u8JlycRAdETiunS63BJCJrx9NsvkwR4ReKypYhfS6YWzUX8mC736JxaReA96jxeiymjt97UnZkyw7IM9v1ucL+90pyrcB55u/2W/35YXirOz9hMEN3wViQ1gdh2SBHJG4hS1HM5i7pgN1BnbnSjmkgDg3yWSAODHSta0AYGd2yvx9bsvYcsmMs+1rkgCIDUsaxXKGBPm0ObfEFjxDMK7SpOP/fzO8HS92bSZV2pSmm+dPQSAI/Lq3vXG2kkmB9/bGy1djQBwNh6IvEGj4xSXSBCv5+OU28QXalWyISY3e7Ice6wL9vjhqyrx9PrU5yl2WdNzAVAlDxp0RN6A11lAymipnnlOvJVB1MKh9SmqLgCxObvVLtCxBIKR/MH1Y+BfPkrHB9oJh7sRnI2K4e5wkeoF1fzONd+iLs9WUgpD679CqHImlOoyKKHq+ECJbDpOwNUADgoY6Sti1h2kcFN8EVeT/YVejRJRInNnMlcPbZmK8O7VQLAyIks04GW0gTMPDqeXyeEs6AVXiyPYyyJc+eaBr8ct6NshvMOVs/biHQ6ov/RSME9XHsPYkdeWrT2tezpxJyU0uGEcO0torygU3DAxwCHtT2cei8lCBB+RmRSPgILNkdVPqsSQ2e1iBQEQHZPmHFz/GUJb/4p8p8GqmG/DEfk+PU3ZPF2tTgRZ5lhdmAwbxiC07S8ou0qhhHYnrMGec4IC/BX0hKvFkXC3HJbWb1NUGVUj2Choaqj8G0a+hInEpvlGSSjaa+x7aMfcL91tzoz73bMa+9j+iDgNVfyK0LbpUHYuY0SFQuckky+RsNizJtFvIr8zXI36sbgosb/Tdsor+04dAUkApI6h7CEFBCjv9Jg3n7Xs5T8qiiQAUlgU8vHc9jf8Cymy9xZmfkYm3mQFkMQQp2jmlZqU5ltnDQGgEmBKL/2eGgGgZp6qdpFJ9Lc2UoAT5UjM227UXo8AEDbfj8FLrY/Yi5gqARDzymokP+06ej0LlL1rHAiNWR6cwwIVprvIszXdiMvxJAL2I2AlAWC/tLkxgpUEQG4gImeRCwhIAiAXVjGL5yAvqZm7ePoRex1wNu4Pb497WDwA/4rnENr0Y8QE1OGEZvq0Op5u1hAA5JPY8TJ4Ol9Ti5hZAkDNFI7ytZPyGvsCmuhvrWoBsMcVhF7p9CwRSFh1BXpvzmyzFgBcWyYGr3QQACQTezEp/575QNPrshLYqvpaQoGgfH2fgbPxIK6pWFVJnq1WISn7kQhkDgKSAEj/WkgCIP2YyxHtR0ASAPZjLEfQQUBeUjN4e2hE7KXAgJRWjQLUhXevgp9SBlYtTp4IRX+n1C/tz8+YSWYNAZDgX6qqlLsK4C1+gkW/V7MAUCMAYjM8RBclMciYagyAmICDQjEAYsz49QgA1Xmytq9yB5xKFwGgtqmJFAgsexLBTT/sjTFQR+nC5NmaMceOFEQiYBkCkgCwDErujiQBwA2VrJhFCEgCIIsWKxdFlZfUzF/VYPk3CG0YByW0iwWK83S8JKKMEUEw7xrQhUSrJOZQr+vZZhMBwCL/UhaAtmfBv+huhDZPjvPFc8Qo1bwEgHoubKMsAC54OlzConFTEckCEOtmYJQGMGkuDhdczQ5l8RBoPwWWP7MniF+wdjs5C7rDN/ANFnTITgKAfPujATL3Dk4Rms9ha6WEq1UIgL2xGtK5/+XZmk605VgSgfQgIAmA9OAcO4okANKPuRzRfgQkAWA/xnIEHQTkJTV7twcFbPMvvh9KaGftJChiu7vT5SwwUnDVGyzVkrNwH+QNfCvtwZLUkM0qAkBvazhcEaWz262sFjcBwHJ4T4R/yYPc6X8oqr2v/4u1EX3VCADdXewqgI9yNBeNYNWMCIC4+BM8n0dC/3YSABTEsGbBTQhV/MId7byuUmPKs5Vn88g6EoHsQkASAOlfL0kApB9zOaL9CEgCwH6M5QiSAMjJPRDnT84CBRaytFuUTs1b/BhTMsmcPDGNW12CkVUEgMMZn6puL80SST/V9+laUsUMAUDdUKRu/9LHWapH7UJxHvrBV/xEnPl9UhBAXxEQDkYCRiYWhxvutmfC2/322r8YEQBUkeXqXvGsMUlBWSo6Xwt3+/Nq+7ebAKAI95puLwnzJ4sEb8974GoxNO3bXhIAaYdcDigRsB0BSQDYDnHSAJIASD/mckT7EZAEgP0YyxEkAZCTeyA2pRylbmKm6ovvgRIOsBffwBbAiAAAIABJREFU4OZfENr4I8sfnJjSrq4AySYCwN1mJEtNRTmrI1YWe3Lstjkdno6XxllUmCUACP+9+dJ/ihAB0dRozjwWxFEr/3kiAUAR9r29HkRg+ZMI7VgAhHYx2VjO6I6XJuWM5iEAmHzVaxFY9ToobgELLhmVj/p2F4LSF3o6XZmUH9luAoDtXcqfvOo15pYRrtkQH/xvDxnmanb4XneZOtjwkgCoA9DlkBIBmxGQBIDNAKt0LwmA9GMuR7QfAUkA2I+xHEESADm5B8JVJaiZfz3LF0sEAJmJ+5c9juC6z1gedIoZgLBfEgAcqy+iwHN0K6vUYwQkAVCPF19OPWcRkARA+pdWEgDpx1yOaD8CkgCwH2M5giQAcnYP+EvujARkY/nOz4ar6Hj4F98HIgeiRboAGC+/JACMMZI1zCEgCQBzeMnaEoFsQEASAOlfJUkApB9zOaL9CEgCwH6MxUdQFFTtqMSGNSuxecM6bC5fh6rKrajaXsn69NdUIxQMaPbvcDjgzWsAp9PF6jRp3hJ5+QVo3qotmrdui9YduqBho0LA4RCXMcWW8pKaIoB13DyS8/16KNVlTBIK+Ec+3/4lDwPMbN2R5K9uJHLAX4NVSxdizbJFWL96BXbvrELN7l1QFGUvqeBwwNcgHw0KGqKobUe079oT7bv1QsPGTXS7zyYXALU0fkbY0XmwZeMGrFu1HBtWr0Tllk3svAiHQ/BX747DsJag2YOlw+FEXn4+mjQvYmdEkxZF7Ixo1KQZnE6n0dA5/3fal4TrioVzsHVTObZt3oRgwA/699ji8frg9eUx/Np27o5ufQaieVGbtJ+z9e1spXWgdSkvK0V52Sp2bmzZtAGhYFB3/0fXzuX2sHWj4vX50KRFK+Q1yEer9p3Qqn1nNG3ZCrS2skgE6hIBSQCkH31JAKQfczmi/QhIAsB+jE2NQBeYhTP/wKrFC1C5tQLhUMhUe7OVnS4XCpu2QM+B+6F4n4NQ0LjQbBe69e26hFoqJID8ho0w8rKbUNishWHX37z3ClYv2/vCbdiAs8JRJ/8bffY9mLN2cjVSmMd/8iYCfjK7t6507F6MEy+4SrPDuKjyTh8L+Bbe9g+CG3+As8lg+Po8WRtBXqsTUlwXz/kHs6dNwraKjaqKKs+MiBDoOWA/7HPIUNW9nHMEgKJg47o1mPfX71i7cikjCGOJEh7MjOoQkdiwsCnademBvvsNQVG7TmklBOxYs4EHH4lDR4w0mjojWK3Yl0RWdS0egH0PH8Z1xhgKBiAXz1aeeUfr0NosWzAbS+b+g41lq0D7xO5ChECbTt3Qd79D0KF777R+B3bPTfafHQhIAiD96yQJgPRjLke0HwFJANiPseEI9Lo5/++pmDd9MnbuiLzu10Whi37Lth1wwFHHoVOPYkterHLxkioJgOTdSZeSwMrnEa5aDGejfvD1fgih7fNYRgAKCKdVAjU1mPH7BMydPhn031YV2sv0+nrYcaex1+xosUOZpL49Xi9GnH0ZUwpEilkXAPquZkyegBUlc5l1RDqL2+NFh269MPjQY9C6Q2dLzgk9+e1YMyMCwM592bXPQBxxwpnMeiWVkotnqyEeioINa0rx968/oGzlEtsJcj15iNTpPegARuqkupaG85YVJAJ7EJAEQPq3giQA0o+5HNF+BCQBYD/GusrP9F++x4K/pzJT0kwppDy1aNMeR554ForadUxJrFy8pEoCIKUtEWmsKFi2YBamjP/KVtKL9nKP/vuyvezx+dgr4bjRL6Biw1oLJrG3i1QJAF5hyA3o9++/xLrSZZa/9PPKEK1H2BY2b4mDjjkB3YoH2kYE2LFmegTA8gWzGcZ2krGkPB554pno3m+wWdhr6+fi2aoHBrm0TBr3UUoWQsJg6zSkc2XAgUdg/yOHg9wIZEkPAkR8/j5+DFYtnl9r/UFnEn1b+QWNcMSJZzISONeK3QQAkZ9z/vwNSjiE/Y8akWvwCc1HEgBCsMlGGY6AJADqaIHScclMdWp0maGL8oFDjxc2dczFS6okAFLbWXTB+PWbT7F03oy0KbGNCpti2JkXMb/ebCQAyJ/5t28/Y/7nVpv4p7aapPc7GFFILiyx1hap9httny4CgEzKp/zwFSNk04ExuV+Rq8pBQ48XIk9y8WxV2zOk6P369adYvnB2WtZFdN82a9manTF2fAOiMuVqu907d4B+hzetj8SeSSxEyhx/zhXMbUkWTgQSSHkjKynOXmU1iYBEIEMRkARAmhcmHA5j+sRvMXvaL3Vqvsg7bbrckw/4v06/gDHrZksuXlIlAWB2F+ytT6+q33/0BjauXS3eiWBLeqU/8OjjsWj2X9ljAaAoWDjrT0wZP8ZSFwlBCHWbWUEYqg2QDgKA9uWEz95hQf7SWeh8HTjkKBwy7GTTJEAunq2J2JPFyw+fvI1tmzemc1mEx7LCskN48HrUcM60XzD1x7GahJCZmD71CDbNqW6tKMcv4z5mgWOj5KckAOTOkAjkNgKSAEjj+tIL06SxH6f15dOq6ZEp3bFnXYwGBY1MdZmLl1RJAJjaArWVKbjfdx++XqeX+Wg0eyLirCx2uACQpcQvX3+CZfNnZvTLZyKObTt1Yy+hBZRhxIJiNwGwfetmRkqRslkXhSwBDj12JPofeJip4XPxbI0FoGzFEkz4/F3Qa282FToLDjvudBQPPiibxM4qWX/8dDRzIdMqLVq3w8kXX8eyOMiijwCdf2PefC7J5UkSAHLnSARyGwFJAKRpfUn5n/z9lyiZ8UdWXeZj4enSuz+Gn3mRKT/HXLykSgLA/EdjZLJpvsfMamE1AVBXL9JWoUqpBI8/9wqWCi/VYicBkAmkFOFD6Ssp00YzShfIWXLxbI1OnVLf0su/nXEYOGEWqkbpBIkE69Sjj1B72UgfAbXfYDpzTrrwapa2lFI/utxuCSMHAlrniCQAOMCTVSQCWYyAJADStHjzpv+OKT+MyQqzfy1Ias1Vh5/CjVouXlIlAcC9/KwikV8/fvYOVi6aZ65hFtW2kgCo6xdpq2AXUWrVxraLANj38H/p+hFbhQNvPz36DcawMy7kdgXIxbOVsMoVspDijpx04TWWkGC8e6g+1Av4azDunZdQXlYaN12jdLX1ARuROUoCQAQ12UYikP0ISAIgDWu4af0afP3uy6jetTMNo9k7BL1sjPj3ZWjftSfXQLl4SZUEANfSRyopCgusNpeiCiuKiYbZVdUqAiBXlJ/o6lFAtOPOuRyNmzYXXlA7CIBegw7Ajm1bWDaFTCl0tp5w3pVo06krl0i5eLbSeTFp3McomfknFwaZXqlr8QAMO4Os5uRrdKprxXsOqJ3F5E614J+pWDL3H1Ru3Qx/9e5acaKZA+iM6rvfIeg1cL8kK0e13/xEN4M1yxZh/CdvIuDfm9FJ73dh5/ZKzP7jF6wsmYuq7ZWMKKdC8lBayVbtO3OlWtXqh1yLqJ/2XXpi4JAj0bJNh7glMHN+UIDXPvseXNuegtLOnPJzkuxUweP1oWFhE/QZfDDDkwIyyiIRkAhkHgKSALB5TcgU7YdP30bp4vk2j5S+7lt36IKTLria62A38yOTvhkkj2QmaJAkAPhXivx4x3/8Jvw11fyNsrCmFQRArlpKUCTuE8+/0pTrUOwW4L34m9k2FAvC6jgQZsbXqttnvyE46qSzubrKxbNVTYniAiNDK5ESNvTUc9FzwH4ZKqFFYikhhLb+ifC2v+BqdRKcBd0s6nhvN7znQOJZvGXjenz7wWuM8OMplNHkhPP+ExfvyFICQFEwc8pE/PXL+FqlX0su3SDMKfZj5vyIJQAoJs2v33wGys5hVKwggI3GkH+XCEgExBCQBIAYbtyt1q9agW8/eDWnFCC6PB923Gnod4Bx0CozPzLcoNpQURIA2qCKmlbSq8vX770M8ufN9ZIyAZDDlhJ0iR1w0BE49NhTuc3b7SYAMnU/kv/yyEtvQMPCpoYi5tzZqij44dPRLN1fLpWcDEhHCv/mXxDaNAmh7bOh1JQDShBweuHtcj3c7c+3fAlFCACyqCJ3AbMBPhPdcSwjAATP+aT4Sxb0Y+b8iBIAWzeVY9y7L4KsDnhL5179cOxZl0grGF7AZD2JQJoQkASAzUBT+q45f/xq6SiUaoheFHoPOgBNW7ZiJlesKAqqdlQys9Zl82dhzfLFCAb2mqNZKQSNe+ol1xtmBTDzI2OlfGb7kgSA9QTA4tl/YdLYjzLypdXs/jCqnyoBsGLhHPz05XsIBiJmoLlWzLoO1VcCgEzFyWScTMeNSq6drZTq76u3nseuqu1GU+f+O5FPLdt2wIADD0e7rj3RkDJTOBysPfmSk0JTumQBlsz5B9u3VtjipkQyHDL8FJbuMWtLaBdCW35HqOK3eIVfZULuouPhLX7U8qmKEAALZ0zDr19/anpdE4k4qwgAsgT98bPRps/5xEcXUUuZ2L1o5vyIEgALZ/zB0gXGFiJL6O/0G1i2cil+/vL9uOCdbo8Hw8+8GEQEyCIRkAhkDgKSALBxLbSC1YgOSYc3HaL/Ou0CLvN7eoGdPuk7zP97qqGpmVmZ6Afp6FPOAfnS6hUzPzJmZbCyviQAtNEUsQCgvTf2nRewce1qK5cpY/tKhQCg1xTCiiLS21WINOzRfzB69t8PLdq0qyUNY5WgRbOmc5vJishpxnWovhIANG/e6Nu5draSf/bEMR9YRhjSnj9m5HncigflQJ849kNbvkMyKz/louu4frdFvi2r2yiBLQhV/IrQ5skIVy2A4t8MKCGuYZwNi5E3+EPA4eKqb7aSFhGg9julli6wRZv2TCFt0rwlezSZ/cev+GPCuLh9l3ieW0IAaFi40L2O/OsPHHo8e1Ahq4U/fvoGdB7Hxs2hmAAnX3QNPB6vqqVMh269cfgJZ6BJsxaM5Kravg1/Tfpeu589D0dmggCqEQA07pEnnZVSnBeze0DWlwhIBFJHQBIAqWOo2QNd6Me89RwoYIoVRfQCTRer3775zHI3BAoESEGr9AIc5dolldZRxgAw3s2iLx3GPWdmjVQIADushKIoUQCmA446jpngE2mnWxSF5daeMv4rW9Kv8ZKGiTLyvvxl5s4wL1Xbzt1w0gXXGJrM5trZOvm7z0HZcqwoor735NdMGUvWLF9khRi1fWT6KyhT+Mu/R2gLKfxLoQS2AQgLYeDwNIWv7zNwFg4Wam/UyAwBoNUXEZ/rVi3H0rkzmAVIoj+7HQQABYH+6u3nQTEJYovZGClVlVsx5q3/CZO1FBhw5KU31manMEMA6Lm0RoMpUv9tOnZFt76D0K5zd+HYL0b7QP5dIiARSA0BSQCkhp9ua1EzLa1OjzjhDC6/+6T2ioLfx3+JuX9O5p6ty+0Bme3m5eeD8uvSf5MpZV5+AVq16wS31xtnTqnVca5dUiUBwLeFJn71IXt5sLOQctt70IEoHnwQKNgQKZh0satYvxbzpk/GysXzbXOBSZyXKAFAvqnj3nnRMpIwVi4yYx3x70uToj8brQm9QJEvth0R8kVeQusbAcAbByDXzlYridVmRW2Yixr9Xpkt9E2SLDt38Pk5k+LjzWsAt9vDlCr6raTziKzKWrRuj/xGjdl/17rqmRXIhvpK9XqEKn5mZv2pKvxJ4lEcgK43wt3uXBskB0wTAIqCzRvXY/nCOShbvpj9d2wWADUh7SAAtL7XIcNPwT6HHM2NVarffeLczBAAZrP60G/0oSNGos8+BwnFf+EGRVaUCEgETCMgCQDTkPE3IAWIfKCtSn+WmIqFXxKA/CvHvv0CgsEAnE4XM3+jy1H0otK4WQum6JPZZF6DfDNd69ZN9cfKMkEMOpIuANoAmXUBIB9e8uWlPWdHoQs3mR0ec9r5LM2RViHLG/JHpNc8q75BrbFECQC7Xv8bNm6CEy+4CqQIiRS70hGKvITWNwLAl9cAJ5x/JcjiS6/k0tlKCtnY0S9g0/oyke2a1CbVwHv0XZLrHCnzXp8PTVq0Yr+LRIKTIt+6Q2f2vwWNmxhb1lgyo9Q6oRf+4NpPEdr2J5Sdy6EEySrRvrSs7janwdvz3tSE1mhthgDYvnUz87nftG6Nqd8AEQJg9dISjP/krTjSObYfre/V7MNOqt99SgQArYmiYHnJHEyf+B1zlzH6bSVrHJpjn32H2LIfZKcSAYmAGAKSABDDjauVmr8UV0ONSvsePgwHHXNCKl1kXNtUf8y0JmRGoTcLipUvVbFjp0LwUD9WW5xEZTNLAKwomYsJn78DSoFpR0mKiKwzCKV6m/rDGGZabHRRSUVWEQKALqdj334eOyq3pjJ0UluSZfiZl6BTzz4p9btqyUL8+NnbcXmtU+pwT+NufQbh2LMu5n4RSicBEA0at+9h/0LbLj1qydBdVTuwZlkJ5vz5GyrWl9m6l9weL0acfSk69ihOCe5sOlutXuNGhU1xyiXXS7/kPTsotHU6/AtvhRK0LsCi3uZ0NuqLvMEfpbR/tRrzEgBaWWjobtCxRx9mpk5EzrbNm/Dzl+/FnXM8BECilcmsqZMw7cexcWLH9qNFjKudh/Rb/vOY99mDDMnZoXtvtO3UnVmSaLkAiN4P6XdozJvPJVm88MQiodS1WzZuYO4U9H9EtJB8ib+1tfELogGrbdkZslOJgETADAKSADCDlsm6VhMABY0KcezZlxi+DJkUs06rZ9MlNQqUJAD0twxdgugyZEdp2aY9e9mmYEncRcAFhrvvPRVFCAC7siSYVbC15koEzg+fvg2K52BlMaucWa0cas2F5CKrkradu2tPV1GweO4/mPzt55bHVIkdNFUykPrKprPV6jUmIqd434Nx+HGnSR9kerQNbEPN7IsR3rXCyk9Zsy+HtyV8/Z6Ds5H1kd95CQBKP/vt+6+ipnp3rZwOpxMHDT0egw4Zyv6NAj9OmzAO5WWlmoo7/UHNpY1etg/+10ksvsqG1Ssw4fN3k5TouN8FRcG3H7yGVUsXxo1F/fTb/xAWq4Wsf0iRnjT2Y1Ru2RRXj6zdTr7oWjQvaqPaD1mrkLl9zwH7wuF0Ydn8mSyeC1lzxZbE3wctPCnT1NCR54FiF9A8yOKF6m7duAGrl5Vg/eoVLJ5Bpx59MPTUc2sJ3bIVSzD+4zfjzsdULXLSsmnlIBKBeoaAJABsXHA1k7BUhyPf/N77HIDBhx6TE68b2XRJlQSA8e4lpfHr917CutLlxpVN1hBRsqNDiOaD5hXRtGwal0He8bTqiZjY641pB0lBsRroYkkXTJ5itXKoNia5Px1/7hW1gbGM5LLLOiI6bn0jAMis+Ov3XrE8+B755JOS1qlHcb0nAmoW3IxQxUSjrW3N350+eLvdAnfbs6zpL6YXXgIgFYu4xPP8r1/G4+9fxpueS2I/qaR7pXR7w864kCnaov2Q2+dJF14dFxeG53yl86hrn4EYN/oFVGxYm0SWDBl2CvrsNwRKOIQZk3/CjMkT4rIq8ASMNg2ubCARkAikhIAkAFKCT78xHZQU4IsYVDtKxCexI9p37YH2XXuB/Pit9N+3Q+bEPiUBsBeRVC/9qVx49NbajAuAnf7/qV4i7FBmo7iZJQBSjeSstV5Wv7TYJWfvfQ6MvBpxFJ4LKkc3mlXIzJaUfzK15S6KgknjPkbJzD+5m5ipaDYwmFrf2Xa22hk4lF5ZC5u2QJtOEXNqCmSbLf77ZvaNXt3A6jcRKH0FUOxxzUocmycOQGjrH3tcE/QzJTkb9kbevp+yIXgJAN6zi92ZHI64e1riea4X/T46b7I6oX6U8N7sCUm/C4qCKT98hbl//mbKjaiwWUuWApAChLIi0A99A4ceOxL9DzwsaZuopUuMrbT/USNwwFEjsHDGNPz27ecIh/hSQlIfohk5rNr36eynZv4NCG3+VXtIjQCZPN9B7DeQzjnJsXIXAUkA2Li2dl9c1USPTcVCr1oU5I9eQSIXnsKMikRM8mfbJZVkli4A2h+NXaQX7WvKNZxKICGyAqA0TFs3lVv+1ZslAOyKk9C97z4YTv71FhW7LDrIleOUi69j0dONit3nKL1cHXXS2UZiJP3dLsKNBuLxvzUSONvOVlIufv36U1OKkREGRn8ns2YynabfSAqcSUH+itp2RKOmzbiy3Bj1n0l/p4j//pI7oQTjTcLtktFZOAh5g97V7Z5H8WFKpAABQO0o9suUH8ZoKqzkSvav0y/ArCkTk6xP4gh5A4WbLDP3O2I4M7unLBLRova7QHFpKIDenD9+BfnQGxU6K489+9Iki09qS2TCgr+nGn4zJB8p8IMPHaoae4XcEiZ89o6mW1PteaQomDphHOZM+8VwTJqX0bhGc8+2v0sCINtWrH7LKwkAm9ffzlcNEdHpQG7YuBDNW7dDu8490KF7LxC7bJgjXGQwjjbZdkmlKUkCQHth7XB7odHIdJH8H+mFO5Vi1/dolgAQNSk1mrsVL8eJY1iZnz3ad2Iuar152UkAkPJ3wnlXspdhs8VOa5f6SADYRR6aXddo/Wh6v2YtW4PSVzLLgfads87KLjofSv1XPfcKKLtXi0Jiqp3D1wa+/i/AWdBDs53dBAANTH7+U3/8CpvL17M0sbSupPj36D8YFDiPziK18zgploqiYN5fUzBr6sTaQHdEILXr0gNDhp/M+kw0kdf7Xdi5vRKz//gFK0vmgoKMkmzRQsRoUdsOLL5Ap559de9nm9avwZxpv6Js5RKWTjb6Ok8v70RqUdDc/gcejsJmLXTXj3D67dvPsLViYy0xEb0v9hy4PyMQooVI9NnTJmHtyqWo2l4ZR2QQJg0LI+MOOPAI9vBUX4okAOrLSufGPCUBYPM6UgAtSkMTDBgzvTaLotl91Dyye//B6NZnIAsyQ6Zs6SiSANiLci64AFgd+DKKjpkXY719u2TuP5g45oM4/0Qr9rlZAuC7D1+3PLiey+3GsDMuQtfiAVZMqbaP+X/9zsw+rSxmZLWTAEg1OrVdZGB9JADI2uTbD14FBRHL5EIm4206dUP3fvswJYcUnmwphgqKlRNx5sHb4064W59iKQFgpYiyL4mAlQgYfl/SBcBKuGVfKSIgCYAUATRqTmZa37z/KmNKs6UQI04BuvY5ZKjt7K0kAHKLALArA4CZOAR635laZGgrvkszBAC99Ix756WkyNNWyJFNffDmv7aTADATi0ANWzusI2ic+kgA0LxFg5vV1b4n8rxlmw7Y9/B/Gb7U1pWMseMGSl8CxQKAstdP3U653O3Ogbf77ZIAsBNk2XfGICAJgIxZCikIBwKSAOAAKdUqdvqKpiqbXnsylSPF65ARp6Jpi1a2DCUJgNwiAKaMH8N8G60uVihEJBNvYCiz8pshAOw0HTcrd13W511TOwkAXhJCC6dM3u/ZeLbalXoyHfuccrSTSXm/Aw6rM5c6o3mGNlMcgNuhhOwJTJw4vlEcABEXAKM5yr9LBOoKAUkA1BXyclwRBCQBIIKa2TYCEVvNDmFnffIDozy1Bx59PDw+a80ds/GSapfZby64ANj1IhqNQpzqPrdLmTRDANi151PFJt3tea067Fozt8eLEWdfio49ioWnLgkAYeg0G1JucTpjq7Zvs77zNPRIAQWHnnIuWnfskobRzA2R9jgAeW3g6/cSnAXdVAWVBIC59ZO1MxsBSQBk9vpI6eIRkARAmnYEuQL8+Nk7WLloXppGtH4YrWi0qYxklzJErzEjL7vJMPCNiOySANBGLVOxiUrsr96NsaNfwKb1ZSJLr9nGDAGwrWIjxrz1HAvYVJ9Lh269cdIFVxnGG7GLADCzZlrrJAkAe3awUVRye0a1rtdMjn5eM/cKhLZOt26yej25CuDrdT9cLYdJAiA9iMtR6hABSQDUIfhyaNMISALANGTiDSgNGSlIVisf4hKZb1nQqBDHnn0JWnew5nVDEgB71yAXLAAynQAgtO2Q0Ywyma0uQeZPC/0WlNHh5IuvM4yqbhcBYAVJKAkAq3fF3v6MUrjZN7I1PZMLXfG+B+Pw405j6dAypaQ3DoADnvbnwdPt1swgAJQQguXfILj+Cyi7VkIJ7gJA8RCccLgbwdmoGO4OF8HV9GD+5dLs0wGHKx+Ogq5wF42Au+3ZgMPF3y9nTSWwBcGyDxHa+ieU6jIowSpACe5t7XBH5MhrA2fjfeBucwqcDcWtnrTECm3+DYFVryFctTgyvtMHZ6N+8HS6XBNPIqJC5d8gvGM+lJqNUMLVgBKKH4LJnweHtyXrz932dDgbD+JEJ7lauKoEwfVjEd72F8I15UBo9549QHWdgKsBnL4iNpar1YlwNT2QeyxJAHBDJStmAAKSAEjzIhAJ8MOno7GudFmaR7ZuOEotc+IFV6EZZQtIsUgCQBIAPFsoVXIkdgxJAPAgbn8dSQBoY8wbH0FvlbLxbE2cT8nMP/H7918g4PfbvyFtGIFIAErlduixpxpautgwvLrSvWkCahbfD6QpDgApUL4Br9tCAIR3LkfN/GtArg1axdP+Ani63YLw9rnwL3kA1AZQtOF2uOFqcTR8vR4AXPm6y8LdJxzMDcLb8z7AVcAts97gSvVa+Jc/hdCWKUDYzPfhhLOgKzxdroer+RG68wssfxqBsvc06xCpQC4e4a3T4F/5AhDem8qwtpHDzQgQb++Ha/+JkQUrnkN410r9tVAd2Qln4wHw9rgLzoa9uD8bNmbpKxGCgpE+PMUBR147RmLoZbOI9iQJAB5MZZ1MQUASAHWwEuQO8MdP32DeX7/X5mytAzFSGpLcAYgEoNy3qZRsvKTaoUAShqkquStK5mLC5++AAmlZWXh9tWnMTMWmFg9FwdfvvYI1yxdZCRGkBYB5OIlAPPWS65GXX6DbWFoAmMeWWmTj2ao2041rV2PC5++icssmMSDquBVlCjj02JHof+BhdSxJZHhl9ypUz70KpECmo5AClTfgFTgadEoaLtUYALwEAAUj9C95GPRazlcccDWpFGwkAAAgAElEQVQ/Er6+T2u+2ocqJprsE3B4msHT5VoEVr/BRVpoyRpc9wkCK1+GEqzkm45aLSI6Wh4DX+9HNefIQwB4Ol2JwIpnoQQ0YnY4nPB0uAieLjcwKahuYO1HJkmL5AmQRQARKq7mBt+VEoJ/yYMIln8bbxlhCjknXM0Ogbf3g2wNtYokAEyBKivXMQKSAKjDBdiweiUmf/8FKtaXQVF0GOk6lFFv6AEHHY7DRpyW0stGNl5SM1XJXTjjD/wy7mPLd4sZAsAuk+hUyZEoKHYpk2YIgIoNazHunRdRvSs9kbgt3xAWdchrgm/XmvGOrzddu/a7tACIRz1QU4MZv0/A3OmTQf+dbYVc54gwb96qbUaInilxANJBALiLjkeociaUGm0rAdVF0cjZTnXJjLxmwS1CJAoprmTmrkdGRK0W1OQKlr2v/dpuenfpEx2GBICvDRx5rRCunK05ssNXBF+/55nbgbWyA4689pG+NYJMEs60TqHNlJko9Tu2s1Ff+Po8yawC1IokAExvQNmgDhGQBEAdgh8durxsFWZMnoA1yxcjGDBjylW3wvsa5OP4c69Am45dhQWRBMBe6FJVcmdNnYRpP44VXguthplAAMgsAJYva513yKuASwJAbKmy8Ww1mikp/wv+mYr5f0/F9q0VWUWc9+g3GMPOuDAlwtwIH96/B5Y/hUDZB5YoRYZj0gtwx8vg6XxNUtV0EABw5gHkWy5QnI0HIm/Q6KQXckNFT2Cs2CZaBEBo43jULHnIWvcNhwvutmfC2/2OJKmNCACGLZnTa7ogOJjPvrfHPYwsqZl3NcK7SlNEJ7a5I+JeUPyYukK+4CaEKn6xdJ87C/dB3sC3VK0mDPeFBqnE8x04G/ZG3r6fWoid7Kq+IyAJgAzaAeFwGBvXrsKSuTNQung+y1me6ZYBqV5qsvGSmqkWABO/+hCLZlkf3dkMAWAXCWHFiyh96nbtNzMWAPRdj3nrf9ixjdccNYMOKQtFkQSANphW7He79jrvulm4VVS7ong6KxfNx9J5M0AkesCf2ZYBVhDmVmEaypA4ADyKD81ZS/nhcQFIBTOHpyl8fZ+Bs3BwbTcUuM5fcpu2yXsqA+5pq0YA2KNARwZ0uAuZeTu5PcQWQwLAYK4OTxN4i0exQHrBtR/Cv+I5TbLA4W4Id9uz4G5/HjOzD1fOQmDNaIS2TNU13ae63j6j4Gqyf5w0wbUfw7/iWfW4BKmskcMFT7tzVANbSgIgFWBl23QjIAmAdCNuYjyKFbBx3RqsXlqCVUsWYNvmTRl3yclv2BinXno9mjQvMjGzvVWz8ZKaiQQA+f1//d5LWFdKAY6sLWYIACIgJo39yHLiyowMerNfu3IpvvvodcvNiM0QAHa9aFu76vb3xqtI2oUX7/h6SEgXAPv3Ce8IVdu3oWz5YlAKwfWrVmBX1XbLzyFeWbTqWUHspCoDtbdbcU6U0dGgI/IGvM4i0ceWTCcAKJK9t9stTDGNFj7rCQcLUOfpejNTfok0CJS+iPB2SgNtbIquRgD4lz0B8v2HohfALhIgz9P5ajYuBUekIH6h8q8j2QF0iqvZEPj6vxJXI1UCwFU0HL7iUaxPo77IVcNb/GiShBS4MbjhGzhcPpYJAJ7C/2fvO6CburK1P3UbYxtwAYMB03tvoSRACiUhQDppBNJ7eTOTyfQkk/8lkzeTXkiGBAKkkYSSEFoIJfRuwGDAFAPGBgPGNraxJEv3X/sYGUnWlc5tsoTvXitr1uBT9tnn3Ku7v7P3t2Fs0A4GW1O2VmNsRq1zRekV9l2PwF0enGybgA+KUGCggzEGzpPfMKBCcJwNaivvtAbvhjoAoMbbSR8jXBbQAYBwWVqleehj+HzhKRw/lI2C40dw/swpVk+8riIFiOV4xPi70LXfEFkr1AGAy2ZT8nFYfK4Q8z97j330qi1SnG+tStzxEsaFWrtWAIUUAIB01AJEkqpDKFtFyt91AEDeTkTju1XeSgP3oog6irIpOHYYeUcOojD/OMpKiusUROetfKGmHcTGqsx8IGjutpo6GExxsHb5Vy3CtvABAAYYE3rAkvH0ZYf8yH8uMcIHWanBDEvGEyyFwSM8/AmU727r+ZEvYRzLR38BxEYfSvwBAHLkK3c/CuHicfGuBiPMzW5l7Pj+5QZdZ1fAceAVCFXi3wfkXNu6v8PK33kklNPurYyxQQZL8zCljGKAB81J1RQ8JRVDOcfUztbjQ1VKJVLkgPPoh4DgFLUXi07o+HeYkq/zaUOVHez7XgzOGeFHbFhzNrKeu8Q3IDKtngIQ6ujrfw+jBXQAIIzG1mwqQUDZhRKcOnEU5ICdyT8R1miBzn0G4bpb7pW1vGj8SNXCeSPjtWzXGeMnPyErR/RA5hZ2804fvWqLFABAq/0kpvgJU54GfUArEa3SJKQ638TVQOkSasvwcXeg+8DIYBtXa206ACDPklo9i2pETshbkTq9KFXg/JnTyDtyAPnHjjAS3nBFC6j1HlPDEuxGmdjYwyEiPADhAgACOeTu0kzY9/4egiN4dQlvZ5zPEa8NGnhMzJs+4A8A8KRsVEdZTBMnqMt+Ea7CZUEAhNp68wIABhuVA3ybEf2JSeixqOReGkyNr4KpydWgyg3BGPeDHVv7nifgKtoQpMllboJAjZxH34XzxMyg0RakX0zvL3y6hwI5oAMA4Xjb6HNwWkAHADgNFY3NKCSS0gcO78sEVRxw2OUR4YRae/OMdhg/+SmYzOZQTWv9PRo/UrUCAOITG2Pig88ioXGSJDtSqshPs6eBwtu1ECkAgKPyIhbMeB9nCvJUV2XI6InoM/Ra2eNSzvD8z99jH/9qi1QA4ODubfh13hzVARslYJzaNlFrPB0AkGfJaHy3ylup8l6edLvDezNx7OA+VnJQi6g6+o0cdccUtO3SU7nSCkeoOrUAjpzXZRPkSZ2eldXr/q5Pt7AAAAFu8T1K8NzmezvjPKkTlMtu7frvmptvnwULLlTuuJdVEQgm/gCA88g71Q5pkPQBsRB6zzyhcvCpnf8YoZ126hXcmZYyfy2bGEwwmBpUh/vHdYIpeTgDB2BqIGo+njKXBnM8Iw5kYwUQd8kO2Pf+DwTnedF5GOjR430Y4zrUtNEBAKlvBb19XVpABwDq0vphnJtuhg9l7cC6JfNBjpCaoiSssfT8Ocyb/g7KLyioZxtgMVreUmkFAFA6xeAbxqPPMN+QtFB7tWfzWqxbOg9ulytUU1l/lwIA0ATLvp2BQ3t3yporWKfUFq0wccozsNhsssbWMkpCKgCgVcqGkmdRllHD0EkHAOQZORrfrfJWqn6v8tIS/Pbzdzi6f4/qQIDSai9qrdZdngP7nmekl8eTqUAgHoBwAABi6Qe0jJAOGwBvZ5zd4O/7ffBQ+hi6Df9QtDSd1Dm59AwCcni2i8fW/rfaXACAKQ62Ti+z0P9gohqJodEKY3wPWFo/EhBk4dujFojp+TEMsa0Dqiw4i2HPnAp3xRFxACAA0BNyb/UIAJlvD72bFhbQAQAtrBrBYxYVFrD8Y4oOUEuUOB2R/HEvZh+tiL9ovoYJjVi9aMp55xEivFo+d6Zm0R2kg1QAIGvLWqxZ9B2P+pLaGE0mlmrSsWd/Sf2osVbnzKOIVACASBsXzZnGcpPVFLPFgtF3TkVGp8t5nGqOXxdjabV3aoCEWr0LlPCBePYoku1WF+dI8pyCgHVL52P3pjWqggCRAgCw92I4eQAC3LryOKWkp5IqAIFy2z1nIaTDVgsA2HgJABAn1KMwdtUBgN2Psrx6rYWIC2P6fl2Th88DAIRar7fOqjLzG62wNL8LlrYv+PAGuM6thSP7jxBc5aLm4impV7n9LrjL9oubPIAzH/I86QCA1kdYH1+CBXQAQIKxNGl6KX+fHIIzBSdwsewCK1VGtzeVFeUsl9/tdgGCgJvufQxprdsqVmPTikXY/ttyxeN4BohEAIBuiW+651G0aHM5PEutBWv10e/RLy4+kdWLbp7RXlxlQcC+HRtBujgdDrWWFnAcqQAAcVEsmj0N9sqLqutFaRLjH3gKjZIlVJ3Q6EPee3FSAQDqu2vDKqxftkBV54LGbde1N8bcNVUWl4TqG6bCgJHsyGr1LohkAEDLd2uo40L5+xVlF2C/WMFI/ejdV0glAJ0OFJ89DYfdzsDQjI7dVHkG6Hd4wefv4UKJeChwKJ39/x5JAIDj4KuoKvhB6hLktQ9wSx0WACCIQx7SYfMDAHiiJkI5xFLnZEBNKGdU3o7U6uWvOw8AwONMe0/kzP0QzhNfqFOez2CCufmdsLZ/qWYKnlQHHp1D2lwHAFQ6dfowdWUBHQDQyPL0kUIfKxTqW1p0ln20nDudzz5Ois8WwuWqYh8xUvIMu/S9CtdOuFvxh73aTO1N0zMwYcpTsFilh2Zr9XFP4fRDR09EryEjVd9hrWrdeytK+qe364Seg65hIAazrSCwD1GqfU23UpSnGg6RCgDQuV8480OczsvVRL2UtHQWJREbFx96fEHA9rUrsGXVYs1SJEgJOQAAvQ8WzvyAVfFQU0iX0Xc+iNYduyoeltJL1i+bD7PFCqPRhEZJKSAiM+KpSGySjNiG8UhJa8n4PxrGJyp+NwVSWKt3hB4BIO94qP1upfz78gulqHI6cOpELvvdJCJb9lt5rhCVFRXsb/TvvEJndPwDT7KzqVTUTPkyGo247tb7ZEUxKV1HoP5V+d/Ccfg/6jhjHAr68wBEHwBwGPasp1h5PTExmBMucQAMCtiEJ+rCnwOAh6uAw/whm8gCAAKQ4YWaiCohOI++B3c5hdgrIy5mKR5eKQg8hInqAAC1S0SGBHf0CIBQR0P/exgtoAMAGhhbqxxotT5qjmTvxvLvZoKiDtSQ9t36YDTdOMoQLevXJzVtzoCJoI6iILAoC1tsA8TGNeRagVal5Lgmr4NGUgEAUlHtKBP/ZTdKSsWYSQ+C9lhMnHY7Vv/0LXL2bJcEtMkxsRwAgACd5d99gZysHXKmDNpHaipJoMGIqHDNT3MlpZeQc0jPkslkZlEaVlsM2yNythOaJIP2jcAs+v+8ogMAvJbybRcN71Yto4XUAMzVtqEtJhbj7n8czVq2kbepKvdyX8iCPev5kEz4ak1rbNAWtt4zQCXYSKINACCdK3fcA/eFveImCZKPz2vvWgBAqPJyKm2QHAAgELkjrzoEpFSdmgdX8RYI5YchVBEYLvB2r2lnSh0NW5c3uc+UIUbnAJBsZL3DFWcBHQDQYEv3bd+A1T9+q4nTQbfBN9//OExmizzNBQErF36N7B2b5PUP0EspO7uaNyz+6iU2ScGQ0RPQukMXZjO6baIUi7wjOTiWs5dVR6BoDCnMzMS2//NXn4IczPogcgAArW63ve1NnACtO3RlpImpzekWunp/iwpPIXvnZuzP3By2PZIFAAAoOHaEcQFoUaGD0iVG3TlFurOhcXqJVLJLHQCQ/5aJ9HerVntLFiM+jBtum4y2XXvJNiCl5f34xUcsHU8NIQDsloeeRYOGCWoMp8oYIR1aVWapHsT/djwaAQBH9p9RVfhzUKsY49rD1uu/vmXsBBfse393qU58cCe3VhWAw/+BM2+WLNBByfbxpAAoAQD8dROcRXCXZDK+AwJLiNGfBxTwJpjUqwAo2XG9b32ygA4AaLDbWjo/9PHcpnMPliMuBwRQmzFejRsNYlsmvepSpORllpWcx7zP3sWF4qK6VDlsc8sBAOh2e+m3M1gJyvogcgEALaMAyO70jqDSiX2HXc9VPYHeXcRLkHf4gCYAJulEt5/jJz/JpQ+118pJvNJTAMh20fBuXfXjN9i3LVjNbvlvEIpGod9KeodJFaqWQwCKmiVNlUTLielPt6jui7XTrYyxGayueiipSx6AaAQAiDPBcehfIdMmjA0yYGn9OGPHd5cfhDP3Y7iK1gFC6Go9/gAAT8lGU5MhsPX4ONR2S/p7uAGAQMq5SzPhyPlfuMsOiOruH7kQOmUieOlC59F3q8suCuLpCf4VE0g5PQVA0vHSG9exBXQAQIsNCIPz06xVG4y4+a6gIdDeS6Pb6k2/LkLW1nWq5kKnt+2IcfdRRIJZtiXDkVMfSjlykiiSgUfUDgvlmbMu28gCAADkHsjCsrkzUOV01qX6YZlbNgAAMG4QcjTULoXpvXByhIgYrVv/oWic2gwxsdV1lD0RMVT7PHvnJsZPIoWXRKpxKSVg7N0Pg94bvKIDALyWqt0uGt6tWkbBkEXo2RwwYix6XnUNN2hOkWEr5s1RlWdFjQoddDPqOrOUhaBTWTWhqiJ4DjXVUTcnwtiwA0xNroGp6Y2+t9IAeEjT5J/A2j29a81HIwDASsTteoQ59VqJPwBAe125+3EIF4+LT2m0wdrmGZjT76/Vxl26G/bslyA4zsJgtMFgSwXMDWFs0A4GW1MYE3rCYE2tVbpQTQDATSH+lfkgh15wnoe74jDgLGHpJ4LbCVOjfqIARlXebDiOvge4AxMe10pdODEDzqMfAoL4tweloVg7/h2mZN+yy8xW+14MXh7TYISl1cOwZDzlY2sdANDqidDH1cICOgCghVXD5PxQNEByWjo6dO/LCL+IlMsTFeB2u1FeWoyC40dwKGsnThw+wIiU1BQiNLp24j3o1HugomEp1/jXeXNAOteVdO4ziJWY45Utq5Zg66olvM2jup1cAICcy59mTwOlTFzpogQAINvsXPcrNv7yo6bOd13vAb2viJSTyDmliA4ASLGWb9toeLdqVRLT32oeEKxDz36MHNCbh4LOGJH15h7ci4O7tqH0/FnVn8XUFq0wccoz3JEvTH/BharCJagq+B7uC/tC3jqHPCkGM4xxHWBuMQnmpjez8mnukh2w7/0f5pSFQ7x5AKIRACAbqVrOLoDR/QEAauLIeQ1V+d8Hz5E32mBOGQVz+r0wNuzCyAopdcB1+mcIVSXBt9cUB1vHv8GUOramnVoAAGP+Pz496I06TLGwtnsR5rRba+kZ6kbeGN8NMX2/qulHgIl9z5NwVwQnIiZwzNz8dpjT74PBGAPnyW8YIEZASTCpTjmYBuIS8BYdAAjHG0SfQy0L6ACAWpb0G6c+OD9SQ3nFTH321EnGhq5WnqWcLZXq5Gp9ayVnDVr1kWobbz3Urjih1RqVjqsUAKD3xZKvP8OxnH1KVYnY/pS6NPrOKdy3sJ6F6ACA/C2NlnfrkX278MsPs67YaCHiKyGAuWPP/lybSbnQztyP4CpcHtpx4xrRv5GB3QKT42NJux2VmVOChljLmkKkk8HSGLZub8GY2DcqSQDZsiTk89cyg8EY3BH2Kz3o6U836KEqEMjfJwPMqWNh7fK6zxBqAQDusmzYs56FYC8M7libG8LUdDwIAKFbfVpz1ck5qDr9szj4RbfxLafA0uY5n7GrowbeVw6a1Xp0LLBkPAZLq0dqrUUHAOSfQL1n+C2gAwAa2jzvyEEs+Xq6JgRfGqrNNbQaBEueiRyVF7Fgxvuq5lpyLcKrEZWWmzj1GVhjYrm6huvWiksZr0b0oWkymVh9bLVECQCgdY67WmtUOo5SAIDmLyosYKkAZaXFStWJuP6SSjf6aa8DAPK3M1rerfQ+pco0VKHmShRu8l5XBSvLV1W4GHBReL/WYoCxQRsYrMmMiT0sQqXQ2jzLQtWjNQKA7EQgjX3fH+Au3s7NXG+MaweDJSmkrQNFANCcWjm1AUkLAagFAJDujuw/sWgWOSz/wc6lf/h/TVslII3ohAYw0sNu/2HRM/6iAwBheYPok6hkAR0AUMmQAYcRBKxbOp/VbNcyr1bLJYiNrUaJJe+x1y2Zh10bV9fFUticctiZD2RuwcoFX9Vp6oK3wSjEuudVw1F05hTo5l0tUQQAACyv/McvPsSFkvCEmKq1binjqAEA0HwUAbB87swrCjRUWpJQBwCknMTabaPl3XqlAmC85XuJ6M159IOwleRTdqqU9fbwAEQzAMAsQIBNzuvVgI0QrKyykeW4Wzu9AsehNy9VAhC3oRgAwBzpQ2+gKn8uF5kgzy5RGLutyxuMB8Bf1AQAqiMYnoVQmcejFl+bILwHnv0h7gPXud9UAB4MMBJPQdf/q8Wj4VFWBwD4tk1vFRkW0AEAjfeBQnuXzZ2Jo/v3aDxT+IZXcpsnpmVdh9TLYQQnYsUfZ30EqmUdCeIJsV781XQcP5StmkpKAQBShOUiz/9SVQJKuQukKInmrduBInTUErUAANIna8tarFu6gBH0RbvExsUzFnYppH/+a9YBAGWnIJrerVcaAEbvmmFjbkWPQVeLbiLdJDsOvApX0W+qOXXKToz2vSk/Pabvl+wm3LHv95dKvYnPa2zYGTH9vq3VgCcsXvSGmIe1XSQc318RYqh3HpvGStixXHvG9G8EEc0ZE3rB3OIumBoPZt1COomh5hRccB55G878b0VJ8Xh3kPgYCJQI5PzTGGoCADQeI9jb/2cIF0/wqijazmBuyKosBCI99OkkuMAqXZxeFAKkCaKSwQxT8rWwdXoFMFUT6AaSkHtL0S9tn4e5hS/fFA8QJvYMKDakPkC9tYAOAIRh67UoJxQGtQNOQaSD4+57DHHxiaqqQCGgS7/9nDHH14VYbDbcdM+joFBNKULs6cvmfq5qyL2U+T1tW7brzPKriehK7drfagAAlAoQCdEw9EE+ZNQExgy+auE3ckwdsI+aAABNkL1jE9Yu/r7Oz5USA9E7YsykB1nZPyWiAwBKrEeVHqLr3ap2qVpl1pPf2/Ou6XXVcMBgCDiQu+IIHNkvhS3/Xv5q1O3p4QEQ3PYrAgCQYp2QTmIoAODSZK5za+A8+h7c5UeCV4IIpJypAcypN8La7ndBHVq1AQBShQj6HEferY6CcNulmK66LTnjiX1gafcHGBt24u4vz15GUDlHc6sHq0kzQ0jIvdUBgFAm1P8eRgvoAECYjF16/hwWf/VfVvIrWoVuTUfdOUV1599jD6pY8POXn8J+MRy5j767YLZYMXbSQ2jVQWK96AhwbL2df1pVRAIAl0rO1WU0DH2QDxx5I/pdfT327diEVQu/Vu1RVBsAIMUOZe3A6p/m1snzoNQwFCU0ZtJDSGicpHQo6ACAYhOyajBR824VBGxfuwJbVi2OiIghOdan98Gwsbeia9/B4s6/pzRb5Uk5U0R3HxFHKLoXxae9fc/TcBWtDdo4WAqAf0cqq0fVAdwXshjJnuCu9IskMYIY9g3mOFb2z5Q6hlUKCHaTzbcSZa0o8sV1ejFcRevgpvKGzuIAulMgRQwMphgYYtJhajwQ5rQ7GUGgXCFCwqqCBXAXb4HbfhpwXfQCUKptZaTSiIm9YW42AcaE3nKn0vvpFohoC+gAQBi3hxzbX76fxcKzo4kTgHLLu/YfgqGjJkorYSTDtnVZDm3khLvRtV91mJ4UoVDt5d99wdI8wrmvtC8devTDtRPv9mFWj1QAgGxaV7bydv7pNm7f9o0RDwCQvQgwJE4A4nWIBvGcyRE336Xau0IHANTZ+Wh7t0YrABaf2BjX33Y/mme0F904xoq+93fsNrS+ijntNlaHPdqE3Yqf/KraKbWmAJZE5lgbyGlM6AljbIaogyo4i2HPnAqK/BCVegyORNtZ0PXVLRDNFtABgDDvHtW6J1JAut2gHPJIl0bJqbhu4r1o1kpZGC/vOsk+65fOA4WBhtOZJv36DL0WQyTWKPesixzblQu+Rs6e7WHR22S2YODIseg77LpaN0yRDAB4QABKB9i7dX1YbEVpESNuvhPtu/etOYbRAgCQwvSe2LzyZ2RtXR/RvAAU8j9s7C1o362P6K0n73vAu50OAMixWu0+0fhuPX/2NAPqTh0/GpZ3hRJL0zu5+4ChGHTtTUHBL3L+Hfv/wkqc1Wfxr90eLbbgCotPHQ1blzdrLamq4Ac4Dv0raOi7wRQHa5d/wZQkzhsRLbbS9dQtoFsgci2gAwB1tDcXy8vw26LvcGT/7ogMc6RbjH7DR6FL38EwGo1htRJ9qG7+dREyN6wKq22IqOmam+6Qv1ZBwI51v2LLqiWaOmoEytxw22SktmgVUNdIBwCY0oKAQ3t3Yt2S+Si/UCLf5iF6NklpxtJWkpo292kZTQCAR3FyhtYvmR9xEUQEsPS7ZhR6DrraJxJFrU3VAQC1LAlWsSTq3q2X3hUbli2MyEoiFF2U0ak74xZJbJIcfLM0KU2m3vkI50h0e27r/g6M8d3DOa3iuapL8b0XnIDPaIU55QZGUEeEhxTuXpU3B1X534YmPIzrCFuv/zICQV10C+gW0C2glQV0AEAry3KOS0DAni1rsW/bBk0dIR516EMmJa0l+l1zA1p37BZ2x99fx8N7M7F28Q9hs4sqZHcAtLq1okoF5Gh1H3h10L2JCgDg0maz2+1Vi1k0QJXTwXNMudqQU9p/+GhWFjEQgBWNAIBn4eWlJSyC6PC+XXXGD0Ch/inNWzIba/2u0AEAriMvqVFUvlsFAScOH2DAcN7Rg2EFhwMZNzauITr27I8+Q69DXAIfKa7z8L9Z+Hg1S3w9Fyrh1u53MDe/K6oMQfn7VNNeqLqgvt4GIywtp8DS5jn1x9ZH1C2gW0C3gJcFdAAggo4DEQXSh1nuwSycPZUPRyWRk2gn9BFPNYqJpbt99z6gMnIWq027CWWMTDdWBzK3MJDkbEGe6mGgtN6GiY2Q1qot2nbphdYdu8rQMnCX03nHsHXVEuQdzZEdESAHlIkmAMBjOeLHoBD3rK3rUF5aLGufpdgqmgEAj83o2Sg8eQx7t23AyaM5KCs5L8tuPAee3hVU0q95Rjv2ngjnu0IHAHh2SHqbaH63UsrVydxDyNmzA/m5h1BWWqw5IEAh/gmNm7BUonZdeyEpNU1Sqovr3Fo4DvwVlAeuS7UFopIHQHChctdDcJfsVH0biXHe1uMjGGJaqD62PqBuAd0CugW8LaADABF8HpwOO4KzCIcAACAASURBVC4UF+HUiVwUFRaAAAL6yC8rrQ6ZphtTaiMm9NFujYmF0WiC1WZDo+SmiItPQNP0DDRrmcHCFemjJlqEPvoK80/geE42Ck8eZ8RoVOLKYa8M6GDT+ukm2GAwIqZBAzRKSmWs5E1S09j64xs1CQvg4dGbwB3Su/jcmYA6015ZLFZQiD8BElSRILV5y6jaIzXOEpXNpPKKxw/tZw6uvfIiu+n25oSgc2u1xaBRUgpLhSBbtchoX+9s5W1vcuiq3xdHcSb/BDtnxWdPw2G3w+12MUBRjFeDwBNbTCzVWPJ5VuiWv2l6a1BKUDS9K9Q4h/VpjGh9t9bskSCg7EIJI80sKjyFwrxj7B3r+Y0QBHetd4j//nreKfTv9F6hG346/+y/tJagCCzZoqHTKFunCOhITOsxvb+IAE2kqeA6+yurLa8mmEMh/0SKaEq+TpoyemvdAroFdAvIsIAOAMgwmt5Ft4BuAd0CugWi1wJEKkdRRVffdDtiYhtovpCSorOYN/1tVJTVDhv2rz4iFsGjVoqS5ovVJ6hlgaqTX8Jx5J3geeP10G4GWxpsPd6HMa5D1K2ecvoduR9cKiOnTH2DuSEsbZ6BufkkZQPpvXUL6BbQLcBpAR0A4DSU3ky3gG4B3QK6BaLbAuSIb1i2gJXsJGLICVOf0QGA6N7SiNeelX7b8yTcF/ZGvK5hV9AYA2uHP8HcbKI6UwsCixIkcK/g2GFcrCivlUrpifQwmc0gkliKJEtNb43kps3Rom1HSdxHrnNr4Dz6HtzlVNbPLX0NBjNMiX1gafcHGBt2kt5f76FbQLeAbgGZFtABAJmG07vpFtAtoFtAt0B0WCBQKcXkZi10ACA6ti+qteQp/RbVC1SovLnFPbC2/6PCUcBKRf664EsUny2UNRaVMb314edZmqBUodKOrtOL4SrdBaEyD4Kr8lJkgDcoYABMsTDQf7GtYWrUH+Zmt8IQkyZ1uohtf+LQfiz5ZjqcDj5C31BRTeuWzMOujau51muxWjF20sNo2b5zwPbBorACdVD794EIv4m8N6ZBQwy69kauNVEjtW3KPbHe8Iq3gA4AXPFbrC9Qt0BtC5SXl2Pu3Lno2bMn+vXrx22iAwcO4K677sKuXbu4+qxbtw5Dhw7laqs30i2ghQXycw9j+Xcza1UTUfsDL5juegqAxJ0VXHCX7ob7QhbclSchVORCqCpl9dMFOzl4Xo6V0QaDrSlgMMMY25rdpBobD4Exrp3ESbVpbt/zBFxFG7QZnHdUYwwMlgRQ6T2KSBCc5y85qALvCJq1U4MHIGvLWqxbukA22S4tjriRJkx5Kiy8QJoZs44HVttZvRIAAHL8N6/8Gft3bmHns9fgERg29lbunVLbptwT6w2veAvoAMAVv8X6AnULXLaA3W7HokWL8K9//Qtbt26FVAddBwD00xRtFhCr+KADAJGxk1Qj3XV2NVzFmyGUH4JQWQDBVQFAoXNqtMEY2wqmpKthTruzTm5a3SU7YN/7P9UOd5jFYE6EKXkkzC0msVr0/kJ2dubNgqtwsapkdlKXSTfgtu4fygZsjuXsw/K5MxnpoxJp360PRt81VckQ9b6v2s5qNAMAVK53w/KFrFwvOf4e0QGAev+YRIwBdAAgYrZCV0S3gHYWIIb4NWvWMMd/2bJlNRPpAIB2NtdHjgwL6ABAZOyDRwvm8FO49LnVcJcdvFRPXUb+tJRlGUwwNmjDSNbMabcCBpOU3rLbOo9PhzP3Y0Cokj2G5I6UV558LWydXgFMHASXrgo4Dv8HVad/rBuSQlMcbJ1ehilllOSlUhWgRXOmIe/IQcl9/TsMGDkWA0eOVTxOfR5ABwAAxjOzfCFyD2QFLE2qAwD1+QmJrLXrAEBk7YeujW4BVS1AZd927tyJ1157DfPnz681tg4AqGpufbAItIAOANT9plCOdFXBArjOrYJgPyOPME2lZVC5NXPaHbC0epDPQVYwr333o3Cd36xgBIldjVZYWtwDS9sXJHYEXIVL4Dj0JgigCa8YYEm/D5Z2v5c8LZU8XTR7GisVq0SMRiOuu/U+dOzZX8kw9b5vfQYAqATpxuU/4vihbNFyu3RAdACg3j8mEWMAHQCImK3QFdEtoJ4FyPE/evQoXnnlFcyaNUt0YB0AUM/m+kjqWoBCKHdvXsMY+8svlPqweRsMBlhjYllt9q59B6Nb/6Gw2Gw+CoiV0wukpRiBFIVuHtqbiYO7t+HcqZOMVdztctUM4a1H647d0H3AMCQ2Sa41hZYcAErtpO6uXR6NHMmq4zNQdWZZnTv9gdZI+fCWNk+rx0DvNwmF2FfufhTCxeNamdh3XIMR5rTbYe3wF9nzaVHfnkcZU+NBsPX8lKepTxvK/V+z6DvJ/fw72GJiMe7+x9GsZRvFY9XnAeojAHChuAi/zv8S+bmHgjr+nnOhAwD1+QmJrLXrAEBk7YeujW4BxRYoKCjAu+++i48++ggXLtSuO+49gQ4AKDa3PoDaFhAEbF65GDvXr+Qm9SIG7+tvux/pbTvWaKMUAKDbRcotvlDCn79NJcb6DL22muXZYKjRRRMAQCU7qb197tJMOI9NZzn9cPOxgautA/94Rpga9YO10yswxLTg78bR0nV+Ixz7fg+hqoyjtfImlOdv6/kRDJYmigarypsNx9H3GeFiuIRsH9PzY8aOL0V++/k77Nm8VkqXgG3jGzXBrQ89h4aJjRWPVZ8HqI8AgNQ16wBAfX5CImvtOgAQWfuha6NbQJEFDh06hEmTJmH79u1c4+gAAJeZ9EZhtAB90K9bOi9g/mQwNRomNMLNk59Ak9TqslpKAICiwgLWv6y0WPLKjSYTho+7A137DdEUAFDLTpIXKNKBHH/HkbfhLt0DCJejJNQaX8txKC2AwuZVq0cPoOrkl3AceSc8IIjRCmvb52Fuca8qZrLvfQGus6uUEzHyaiOTB0DKM06qxCc2xogJk5DethMo7B+CgLILJUzLhvGJPqAdr+p6u8sWkOoMXwllAKWuWQcA9CcmUiygAwCRshO6HroFVLCA1iz9Wo+vggn0IaLYAhfLL2D+5+/h/JnTPqtITkvHjXc/zD7g848dxsoFX6OkiHLJfaVD974YdccD7ENeinPgnwLwy/ezWNi/XPEvKaZ2BICadpK7Rk8/ofIkHIf+D66iteElu1OquH9/BfnzgVRxHv4PY9kPhxgbtIWt9wwQkKGGEJhj3/t7CI7az5ga49caw2CEpdXDsGQ8xT2802HHwpkf4nReLlcfs8WCG26bjLZde3G11xvVvQXUrAKg1Wq0BgC00lsfV7eADgDoZ0C3wBVkAd1Bv4I2sx4uRcxR7jHoalxz0x01FjmSvRurFn6N2LiGSG3eiuXuNs9ox/LvKQyfRC4AUFZyHvM+exeU2+kvzVq1wTU33Y6UZulwuaqw/bdfsP235aAqG94S0yAOE6Y8DSo1SKI2AKCmnWQfM8EF57FPUXXyawhV1beoUS8GE8xNb4a1498VVwqg8n+UUx8OMafeBGuX/1V1KsfBV1BVQMSxCssxcmollQeg8mIFFs54H2dPneSagfhCbn34hYAcHVwD6I3CbgEdAAi7yfUJ65EFdACgHm22vtQr3wI6AHDl7/GVvEIxx5bI9pKaNkeLNh1YiH+zlhloEJ+ImNjQZc7kVAEg5+J84SmczM3BqRO5OHsqj/lBlGJAenhETF//iIJwAQBK7CTlXLkrjsBx4GW4S3eHzUGUop+itgYTTCnXw9b5dUUggD3rOVbqUHMxmGHJeILdoKspVL3Akf0iBKf0NBg5ehhiWyGm56cwxFSn8ISSugIAKPKAopDo5rfw5HEUnzuDKqcD9O/+4iEJNRpNiGnQAEmpzUEgYvOM9uw9wtIQ1BZBQHHRWRzN3o2TuYdA7PSkm6Pyog9JnUc3i9VW/W7NaI82XXqiEZGYevGXqK2elPF0AECKtdRrW3r+HA7vzaw5P/aLFbXONwHtVlsMGiYkst/kVh26oFWHrly/yVI1JTLewvwTTKdQzxyl4BGpJ+lH57p567Yggt4kSg2MkHMtdf1atdcBAK0sq4+rW6AOLKADAHVgdH1K1Swgta43fbw2TW+NnlcNZz/ygT6o5QAAwRbk+RjJ2bMDR/btQvmlHGLvPloDAFrYiXcTq04tgPPI22FzDHn1UrUdRQI0vxPW9i/JHrYy8wG4SzJl9+fuqHL+v/e84SxjaDDFwdrlXzAlXR1w6VJDrXntFyoPnY0jCDiWk40tqxbjTP4JLrb3UPPbYhugc++B6HfNKBbJpFScdjt2bVqD3ZtW42K5fOJJJXpJ3aNQtlcTAAgGwgayPUVvTZj6TC2HVopOUvZULEJFbZuK6US/a1lb1yNzwyqUlxbLOuMEKiUmpaDvsOvRqfdAxQAX7RmVVsw9uJebEFhsfZQ+2G/4KHTpO1ixXlL2NZLb6gBAJO+OrptuAYkWqE8AwMWLF7F582YsX74cRGaYmZlZU/WgU6dO6NOnD0aMGIEbb7wR6enpoB8nMaGyiXl5eVi8eDFWr14NsuPOnTtZ8yZNmmDAgAEYOnQoG4vGVfvmpqqqis2/YcMGrF+/HtnZ2di1axeKii6HocfHx6N3795ISkpi+vTv3x/9+vVj+gVbm8QjVOfN5RLwpbZohRvveQRUEcBblAAAHmf/eE42Th7NQdGZU7Vu0gIZTGsAgOZU2048G0+Ov/PkV+EhtuNRSMs2RhusbZ6BOf1+WbNUbr8L7rL9svpK6WQwN4S1679hajxYSjeuts7j0+HM/Tg83A4heACkOkJcCwQQygklgI84QXjLvPHO62lHDveIm+9E++59pXatbi8I2LdzE8gxJRBALaEb1O4Dh2Hw9eNq0qpCjS11j0LZXoqzLVbK1aOzDgCI7J4g4NDenVi3ZH5AMDvUnov9nX6Hh429Be279ZF8806/uxtXLELWlnWKHX9//VLS0jFm0kNIaJwkd2lXTD8dALhitlJfSH20wJdffon77rtP9aU/9thjePvttxEbG+sztpoAgxTdvasVkOM/c+ZMVuqQ9Akl5Dg/+eSTePHFF5mz7C+5ubl49dVX8f3334csm0h9x40bh1deeYUBAUod73PnzuHrr7/Gp59+ij179oRaSsC/X3311Xj88ccxYcIExMXFyRoj0jqdP3saa36aK/mjm1IEbr7/cZ8PVjkAAIU8rl0yj4UcUnivVAkHAEA6qWmnoGsUXHAcfBVVp3+KOoZ/qXvn3Z5I9YgPwJR8neRhrgQAwF2yA8RlIDj5S2FKNpRXB1PSCNi6vxtwCKnOJa8ewZxQKgW69JvPVXWMAulFYcvDxtwK4jqRIuTwr/rxGxzK2iHrxpZnruat22HUnVNqAauB+krdIx0AuGzFuogA0Pr80PdRtwFDMWzMLdwgEv32Lps7EycOawee+lcM4nkOrsQ2OgBwJe6qvqZ6YwEpTrQUo0QqAHDs2DG88MILmD+fyKmkCTnIn3zyCZo2bco60q3/smXL8Pzzz3MBCd6zEZDw4Ycf4q677pIFAhCIMW3aNLz22ms+t/zSVuTbukePHnj55ZcxceJE1SMUlOilpK8n35ZC7QuOH0FZSXHAXFvPHMT0PfrOqcjo1L1mWqkAAOUW//jFhyzU11/oQz2xcTLSWrdFy/ad0TC+EZZ8Mx0VZRd8moYLAPBMqoadRPepnjr/HnsYG2TA1uMjUK16KRIuAADGGFg7/EnVEoY16xRcqNxxL9xl2VKWLrttMB4Aqc4lrxJiTqjcCBveef3bUT41OdqtO3TlGoIqgSz9dgYDSbUWujUl/pPYuPigU0ndIx0AuGzOcAMA4Tw/bTr3wOg7p4QEAejmn5z/o/vlXYZIeQ54z7SUMaOtrQ4ARNuO6frqFvCyQH0CABITE/Hwww+zsH+5QpEAb775Jmw2G7744gsGJly44Ou88Y5NkQUUNTBq1CjeLqydEhCDZ6KXXnoJf/7zn0H6XYlCDnr+0RxsWP5jwFKAIyfcja79LodDSwUA9m3fgNU/flvrRo2IjsY/8KTPTVjBsSNYNGcaHPZKH1OHGwAItM9S7SR2VhyH3kBV/tx6dfPvawsDzKljYe3yuqTHKWz58xpyANCCWeRHwQ+S1i63scEcz+xsalL7Jlyqc8mrQyAnlByRn2ZPY2k/4RSqZjJ+8pOw2GxBpw2no+RRhMeJk7pHOgBQNwBAuM8PRQIQTw9FAgQj4qPSu7/O/xJulyssj12Xvlfh2gl3S05RCItyYZhEBwDCYGR9Ct0CWlmgvgAAH3/8MQv7V+L8e/bggw8+QExMjCLn3zPWyJEjMXv2bLRowXc7SCkLDz30EMvz11IeeeQRvPHGGwFTHrScV+nY9GFyoeQ8TucdYzdbdAtfWlyE9LYdMebOqT4/1IEce+JmuO7W+9CxZ/8aVcQAAMpRvOneR5HUrAWI9Tg+sRG7oRDLO22c0pRFFxCzMN24H8jcgm1rltcRCaD6dgq0d1V5s+E4+j7gVi+3WOkZqZP+pjjYOv4NptSx3NOHrQoADLC0nAJL2+e5dZPSsPoMvBce3ocgFQ2kOpe8awzkhIbbEfHoGiiCqdY6BAHrls7H7k1rNAv7D2Q7cuL6Dx+NgdfeKGpaqXukAwB1AADU0fmh6Lnh4+5A135DAp4fSkdYMPN9xvIfSghg7zPsepADT+H8xINBlS8yN6zE/p1buHkDiH+DvgHSWrUNNeUV+XcdALgit1VfVH2xQH0BACJ5P6dPn86c+lBy+vRpUGrFwoULQzVV5e+eaIdo4gUgsi36+PYX+njoPmAoBo68EfSjTaWtVv/0LU4dP+rTlJh+Jz74rA/Bz5Hs3Vj+3UwQc76YUNmgcfc/DrqB27BsAXauX6loD7SOANDCTv4Lphr2dPsbrjJwigwehs7G+G7VqQCWRlyzUe482TAcYk69CdYu/6vJVK7zG+HY93sIVfKZ5aUoRnwLtm5v1eoi1bnknbOWEyoIWDTnExzL2cc7hKrtuvYfgpHjJ4mOeezgPiyb+zmcDuncJEoVjUtIxIQHngaBoYFE6h7pAMBlK4YrBSDvyEEs+Xp6rag1pWeDp3+j5FRMnPIM6Bz5C/FtLJo9DfbKi0GHIiBq8A3j0WdYYF4Wem6Xz53Jvb5QzxvPuqK1jQ4AROvO6XrrFgCgAwB1fwzuv/9+xgcQLOS+vLyckRB+9NFHYVOY9CGegbvvvlsWT0HYFPWaSEnerRiRFt3uL/j8PRZZICbeDjtxDfz85acgMqJQQhEDZrO51keL2WLF2EkPsdrIJMEYqP1TFn6a9TGOH6qdc+39sayFnbzXKlSehH3Pk3BX5IYygUp/N8IQ0xymxgNZ+LcxsTcMlkuEnYILrpIdcJ1ZwRxqwXGWGDxUmlfCMAYLLBmPwdLqEa5OzsP/gTNvFldbpY3IXjG9v1A6TMD+7vLDsGc9BaGyQJPx/Qc1NmgLW+8ZtYAWqc4lr7L+TmjxuULM/+w9VJSV8g7BQMkeA4ehY68BSGySwjhY3G43Ayq3rlqC3ANZ3Lf1YuXnSBm5qQmUUkCl2Tr3GeRzY3ogczMrHSilekAwh0nqHukAwOUjFg4AQGr5WNKOHG5K/6DojyapzViUHEXA0U395pU/MxCe+JR4JFgUyf6dm7FywVchxwpV7YH0IGJMGo+AfdK3SUozUHRNSvOW7N8SmiSjUVIqqIww2b2+ig4A1Ned19d9RVhABwDqfht79eqFb7/9FlR6UEy++eYbPProo7L5BuSukkoXzpkzBxkZGXKHCHs/ugkgBD+Yw+6vFH3gDht7K7r2uSpgPt+OtSvYx0qw3MIaR1wQsH3tClbzO1h7T/muojOn2Ue+vwwZPRF9hl7L/lltAIDG1MJOnjU4sv+EqkJaE9+HnexDYjDDlNgHljZPw5jQm2uYqlML4Dz6AQTHGa72ajYyxrWHrdd/L4MTQQYPZ+g8ERTG9PwYhtjWai63eixGBHg33GWhK66oMbnBnHCprOEgn+GkOpe8uvg7oSz8f94c5sDzSHJaOsbd95goS75Upz02riFufeh50G2pvxCQsGzuDFQ5nTyqsTah9JMKJsY3aoJbH3oODRMb19JB6h7pAMBlE4YDABDjrBE7TERMecPtk31IdX3aCgIDkDYsX8idty8GcIml6vnrRuDatRPvQafeA7mfAb1hYAvoAIB+MnQLRLEFdAAgMjZvzZo1uOaaawIqU1BQgMmTJ2PFihXcyo4ePRrPPfcchgwZAiI/JIS9qKiIVS145513sHXrVu6xqP2zzz4bNVEAtDD6+KbSVoeyduJMQR67jadbB4/QTQI54HQjQXWGO/ceFJw4SxBwOHsXCAg4d7qgJkeQxrHGxLJbgKuuvxltu/SsmYN4CLb/thwFxw6DCPVI6DahYUIiu+nrMfBq0Me62EeVN6GXFgCAJnaiW8bCJbAf/CfgKuc+Y3IaGqzJsLR9Aeam4yR3ZxEK+/8Kd8lO7UEKb+0oCqDNU7C0nBpSZ9eZ5bAfeFlzO5IiBlMcrF3+BVOStDJyIRdxqUHYKhqwxZhhyXgCllYPB1WPnsmFM97H2VMnuZYh5mD5d/7t5++wZ/NarjHpVvGG2yajbddeQdtnbVmLNYu+4xoz2A0nEaTRzSavUErU+AeeCggmeI9BVVZ++WEWF7AQiGfFM1Z9AAD8bS91zb0Gj2BgNa9IHT8YqCLGbxNIF9pnArFJ36AiCFj+3RfIydrBtSSx880LANAknogW+g2m7wBd5FlABwDk2U3vpVsgIi1AJHNUmm7Xrl1c+q1btw50S8wrao4vB7yg8nt//etfMWXKFDRu3BgUWk8lAenfiF1fqgwYMICV4hsxYgQsFgvy8/OZg/3vf/9b0lB0y37vvfcG7DNv3jzcdttt3OMRgz/9J5a7L5VLYMyYMYyoMDk5mVsHvWH9tADl+7PQ/wt7NTUA3VjburwBY8JlwEXqhIKzCPZ9f4C7eHtYQQBeLgB3yQ4QD4DgFE89kbpm0fYGI3OYLRlPqTak90DhIzSsnpWH00ArAIDmp7EJdKT/CvOPs3z7wrxjcDodKD57Gg67HVVOB6gyyIQpT7FQ4mDCw0Pi6S/mIDkqL2LBjPcZIMojBG4OJQduyMiQzT0EbOfPnAalL8U0aMBCpOkGmMKmTWYzUpu3Ys4WASli61XTWSWlpTisoULDg4GwgQwULBXDu73UNdcVACD1eaH9v+WhZ9GgYULI8yM1MmXAyLEYONKXUJU3BcBbGQ+ATyH+qS1aseexWcsMNIhPRIwODITcNx0ACGkivYFugeixgJoOeqBVqzm+VABALKedbscJBCBQQEpJv0GDBmHGjBno0qU6T9sjcvL133rrLVZVwF/sdjvL/X/vvfe4DtEdd9yBTz75hIEbwWTbtm24/fbbuUAPstuSJUskAT1cyqrQyJPvHurjTYWptBvCVQHXhb0Q7IVwl+1jIdNCRS6EKt8cYkNsSxgsjdl/xsS+MMV3A0yRdXvhPDEDzqMfAgJ/iLFUwxqsKdXOf6PLlRqkjuFpH36uAgBGG6zt/whzWnBQj4EpmVPhrjgid3mS+pkaD4Kt56eS+vA2DjcAYGzYCTF9v6bQBlEVpTo0vBEAvDbhaUcO9Z4taxmxKQ+nCI0p9i4sPluIeZ+9g4vlfGSMgQhReXRW0kaqMxyNKQD+9pG65roCAChSZuHMD1BZwRfZRZF1o+8KHelE9iCenXnT3wlYESfQecro1J2x73uLVP1CnVOK1kto3IQx/Lfr1hstMtqzCD5dLltABwD006Bb4AqygJoOeiCzqDm+VACAwtjffPNN2ALUSD5//jxj4icggFeCsffv3r2bOdg5OXx1oF999VX87W9/qzU1RRRQZMDq1au51AoWSeA9AIEUTz/9NCuNyCNEBkgVCHRRYIFLZHTu85vYDbm74jAEZyngrpQ5qBFU99wQ1wampJEwNxvPlVsuc7KQ3ZjDuusRuMsPhmwru4HRCkubZ2BJnyx7CP+O4UpZ8J7XlDQCtu7vhlyDffejcJ3nD9kOOWCQBoaYNNi6fwhjXDslwwTsW5n5ANwlmaqPKzYggWRUCYCAMjGJRACAdDqesw9H9+/ByaM53M669xrFAACpjmbLdp0xfvITYa1xLlVHHQAI/UipZVMpUSihtVLWIiUtHROnPsPS7zwih6BQihZEEpzepiMGjBjDogRgMEjpfkW21QGAK3Jb9UXVVwuo6aAHsqGa40sFAKh83vjx4wNurcPhwEsvvYS3336ba+tDEfedO3eOOe6Uc88jYgDApk2bMGrUKK7IhLS0NPz000/o168fz5R4/fXXWaoAj1B0whtvvAGr1cqae39U0I0E3VQR87zndsKfid779sy/L423a2M1wOF9uyH2ge7dxj8CgIj/Vi38mo1F4asHdm1lOb5E0Efi+ZtnzVJvU3hsdfmLpAKuorWoKlzKCNAE+2lAEC8lKGnsQI0NJhjjOjAgwNx8UtDbT8VzBRigquAHOA79C3Bf5lpQex5jYh/E9PpM9bWFjbTwkkEMtlTYur8HY0Pf6CF/ezkP/xvOvDnhSVGQwE8gdV/DygFAyhmtsLZ5Fub0+0VVrWsAgDhJzhacZO9NcvbPFRaAwvSViho50v7vYqU68fZXy1n1zKenAPj+VvPsgxioIiXHnmceJW3E0gukcFHInZ/SBppntGfkhnHxtcsRyh03GvvpAEA07pqus24BEQuo6aAHmkLN8aUAADzO8T//+U/8/e9/5zobRLJH8yclJQVsrxYAQNUBJk0Sr+nMpawKjSiagSIeiFCQxPtDLaFxEgvh8zj5vy36LmAZOs+HKfVf8s10lhdL4XVnT+X51KQmZ51IsYIRdHkY94MBAB69KBezc9+rsG7xDzU60ge3BwxQEwSgUmfOk1/CdW4NhMp8bR3+IPtqMCfClDoG1rbPhy1NwL7n/wVyOgAAIABJREFUCbiKNqhw2kSG4Aydl6OAuzQT9r2/D19lAE6iOqpY4Mh5XUGUiDRrmJoMga3Hx9I6hWjtLs+Bfc8zEOzhKQPoUScUD0C4AQB6Rx7em4ncg1k4eypfFWc/kOnVAgAC5VmrejACDKYDAKEtLPX3Si2b7ly/EhuWLQitYBhaiKbjCALWLZ2P3ZvWhCwHqFRNqmYx9u6HkJLWUulQUdtfBwCidut0xXUL1LaAmg56JAEAoW7sSVcpAMDDDz+Md999Fw0aBM7BVgsAkAJyaHmer7/+enz11VdISUmpBQB4f3B63xJ4SJAIlfc423S70HvIyBoAwPND7u2Q+7cJNI5/pIFHB+8IAO+PBO+bILVzeYlMrur4DFSdXVnt9IOv/JeW++UZm4AAc4u7YWn9qOq35t76h4OwzhjX8VIJvUaamC7cUQA8OffuC1mwZz0fNmDCYGkEa5c3QbqpJeEGMTx6U3RFTN8vRc99OAAAIsejHH5ySMovlKhl0qDjqAUA1JQ1DYvW1ZOo5ax6VNYjANSzqRRban1kgv2GU9nMlQu+Rs6e7dqDAJxVMrS2R12NrwMAdWV5fV7dAhpYQAcA+CIAKB+e0gViYy/noHlvh1oAgBRQQoPjUDOkP4Di/aHmzXbs/ZHg+YD0Zk+mtv1HjMGv82azW39PuKF/mwlTn6lh4Q3EvswDAHiHMoqFLyohD6RbY6on7yrdBbgdWppf4dgGGBu0gaX9izA1HqxwrMDdnbkfwnl8OiBoB34QaZ61I9/zKWeRlGvvyH4RxGUQDmFkht3fgTG+e9Dpwp0/b0odDVuXN1UzgT37RbgK+VKhVJuUqgGGsK+mAIAg4OCe7YyFnpd0T6216wDAZUtKcVpD/RbU9yoAW1YtwdZVS9Q6porGCQXiUxlgAt22rFoMAuG0lA7d+2LUHQ/US04AHQDQ8mTpY+sWCLMFdACAz8HQAYD9Nbf43o52qA8u+uEefMN4UK3sYADAyIn34Oc501BRdiFo2H6wFAD/UEkxEIC3XJPnUaTwfmfuxyyvP5Ju+0O+Kow2WFpMgqXNc6pHA2jupHLkdIdcP0cDzdfhrQNnGkBYeQDIcTYnwtr5VRBRoVIJe2qFt8J0Zto+D3OLwOVVNQMABAGbfv0ZO9f/CrfLJduEVIYsNb01OvboB5PFgpXzv/RJlRIbWC0AQGqoueyFenXUIwBCW1Hqvqhl00jiAAgFAHisSJUzsrauR9bWdSgvLdYkIoBKXY6773GktW4bevOusBY6AHCFbai+nPptAR0AiCwAIFJSAIJFAIjdtIt9qHh/kHh+yEuLzvoACo1TmtYQA/rn+9MTyhMBEOxDKVjEgdgbgBx+R87/wl26O7ocf58FGWFqMpQ5eAZLE1VedmHJ8TbFwdbpZZhSRqmis88gVIaxaC1cZ9fAVbKtmqwxTMJTDcB1ZjnsB14GXHzlt9RQ3RjfDbYeHyg7I4IL9r2/g+scEXwKaqgleYxgUSNaAQByiMiIWCwuoRHadO4BulFMTmsBi9VWs14pTpwYACCVxV1KGTfJGyPSQco6aQi9CkBoy6tlU6nnp3OfQbjulsDgW2it1W/hXWGj4NgRVJSVqgYISAVl1F9d3YyoAwB1Y3d9Vt0CmlhABwAiCwCIFBJAXgAg1Ee1f35/oENMDn9RYUENABCojVQAwD9SIKVFqxqSwZA/3q4KOA7/B1Wnf9KU4V6TBzrgoAYYE7rD1uVfMMS0UDxtOHK8DeaGsHb9tzopDJccflad4UIWBMc5QJB/U6vEgIbYVojp+SmoBJ+YsPKKmVPhrjiiZCppfQ0mMOe5/Uuyo0Wq8mbDcfT9On1mCMiI6ftVwLWHelf5d+K5daRw4wUz30fhyeNc9qbSYl36DMKAEWMRlyDOKC7l9lUMADh14igWzZ4GO2elAQJhb3nwWcTGxXOt5UDmFsb1YrHFwGQyo1FyKuh2lMhYE5skI7ZhPCNMMxqNDOyg//UXtZxVz7ihItK859dTAKqtIQaqUDWdhTM/QGUFHxDZND0DE6Y85QNkcR2kMDUiroCiwlPIP3aYVeE4nXcMF8svyAIF6qJkZpjMFHQaHQCIhF3QddAtoJIFdAAgsgAAKWUAO3TogO+//x49e/ZU6TSID+P9oRbog8G/DCCN5LnJ9+/rfdsfqMQf9aWP7+tvm4wVP8xiaQGeOaWkAATSKZTzT+H+VNpOqDypuU3DPYGxYSdYu7wBYwNloYvOI+/AeWKmpre8SgAAIml0nV0N17nf4C7bW6cOf6095oxscOS8hqr87zW1cS3dFIAAVXlz4Mj9AHApL2un5LkIxgOgBQAg1YHtedU1uHrsbSHzh1f9+A32beOrsCHmyNKN5/zP3kPxuUIuk5otFtxw22RWkSWUSK3BTgzqtz70HBomNvYZWqr99AiAUDujHgmg1OfFFtsAEx54CinNo4cln0pzEhiwe/NvyDt8gBsMkJpGGHrXoqOFDgBExz7pWuoW4LKADgBEFgBw7Ngx3HPPPdiwge/jb86cObj33sgJuwt06EKBB1wHVetGggvOo+/CefKbOr3B1HqZaoR62/f+D1xnf9VUVSkAAJVidJ1dwcL63WU5l0j9tCMnVLRwgxGWVg/DkvFU0GEoDcBx4GUIYUwDqFaIUkYGw9rhL3zRIjXRMj9GBjGmMQbWDn+CudnEWvaV6tDwRABIKZUW6sbZo/C50/kg8JK3ioDouIKARXM+wbGcfdxHNiUtHTdPfiJkFMCezWuxbuk8bs6Ddl17Y8xdU2sBHzoAEHpregy6GtfcdEfohpdaqGnTX+d/if07N3PPzUWQJwhYu+QH0Bki0MBgMKJRUgpiGsQhNq4hyLm2xsSiaYvWoIiZuPgEmMwWbh1kNRQEZG5cjY3LF4IIBUOJXADAXX4YgoMAOSOMDTsoS7kKpaQGf9cBAA2Mqg+pW6CuLCAVAFi4cCHGjx/Pra7U8detW4ehQ4cGHF9KfrzaZQDDRQJ48eJFvPDCC/jkk0+4bHzHHXewto0b+96scHUOU6NIBwDoxtix/+9wFa2P4lx/3s00MLI3W7f/yA71DgdxXjAAgBz+qjNLQNEaAn1QVZWF96ac19Qi7UxNrmb59kFFcKGS0gCo4kQdCNnflDoWlownA36k1pTCLFwMwXG2DjQUn1KMB0ALAEBKyDlp3O+aUbjq+nGiyufnHsKKH2aDypvySjBggcL0Vy74isup8cxH4c2j75zCnLNAknsgC798PwsOeyWXiuTE3XD7ZBDHgL+o6azS2FL2IxQgEylVAJpntMP4yU/BZDZz2VtNm9JeL5s7A1VOJ9fctNdU9nfQdeMCpnyQc71+6Tzm/AsCH08IncOb7n0Uaa18I9foeSbSP/qvMP84KCrlTP4Jdi7LSs6jrLQEbreL/Tud54xOwauvSNlvKSkAlMrlzP0I7qINfoCuEcYGGTC3ehDmpjdz2beuG12RAICUjfffgFAvkbreMH1++RZQci5o1lDhxvI1U6+nVAd92rRpIGeYV6SOX98BALKrFKCD2r/00kv485//jPj4wLmb9KO7ZMkS/O53v2NAQUJCApo3b47OnTuzPp06dYLVakWbNm1YmcMGDRqIljvk3XfvdpEMAFCovz37j3CXZkWVEylnH2r6UKh38zur872lCjmmO+6+VBFBamcJ7b0Y3enWxHVmKVzFW6LS4fdfNQ8PAPVxnpgB59EPAYHv41uCdfmbGkwwWJNYiT2PCI4zkZVW4bcaY2JvxPT+otYaIwEA8HAA9L36BpYrT0IpTicOZbMwZHJgeB0jzwKDfYNSjvP8z9/D+TPSiC7j4hPRf/gotO/Rj5Vnpd8QikzYtnopju7fI0nH1BatMHHKM7DYLpMcenRX01mlMaMBAJCaW09npv/w0eg77DoYjCa2D7QHRiP9e22SVDVtSnnzP82exsLkeYUILpPT0tH/mlFo2b4z4wSgUHsiy9z223IUn+VLSfHM16XvVbh2wt0+0SPLvp2BQ3t38qrEnP8xdz0YFEQhveZ99g5XGU+eb3v6tnAcebeaFNUdpDQh/R43vRnWTq9wr6euGuoAgJ/ldQCgro6i9vPWBwBAav36QYMG4Z133sHAgQPZR0FeXh5zLunWPlAuug4ABD6nr776Kv72t78F/OPJkydx//33Y9WqVdyHfPTo0XjuuecwZMgQJCZWk0uVlZUhMzMT//3vfzF//nxcuHCBa7zWrVszEEIsEoNrkChoxJz/fX+A+8LeKNBWZRWNNljbvgBzi7slDUzOuD3rKdAtvKZiMMJga1Ydzu+q0HSq8AxuAN2qG+LawdR4CCzp9wOmwDesNY525UlU7n4cwkU+grnwrCPyZzHY0mDr8T6McR18lNUCANiwbAEoDaAuJdQ36L7tG7Bm0Xfc4fpqroWcV2KG79izf8Bh1XRWaYJoAABKz5/DvOnvcKd4iO2HGB+C2jaVU+VCrTMUn9gY4x94ihFMeovUyBY6h0NGTUCvq4YH5t8QBKxbOh+7N60JCW6FLANI6YTHPkXVya8hVJWEMIURpkb9mPOvBkGvWnYXG0cHAPwsE+rlq/WG6ONrZ4H6AACUlJTg4YcfZmRySkQsNUAHAAJbNRgAQDdA06dPx6OPPqpkS2T3/ec//8miCsycIYeyJ6rDjhTCbN/zdP10/i/Z3RCTDlv392CMa8e9E2EDALg1itSGXg5/o4EwN7s1KPO/2CrqhAwwUk3Kq5cID4AWAMDB3dvw67w5kkLseZfB2y7UNyjd4i6bO5PdGodbqMwhhV+L5XCr7axGAwDgqLyIBTPex5mCPEXbQXwNE6c+w/LlvUVtm0IQsPy7L5CTtUORvlI7k9M+fNwd6NpvSK2uUp9lGoAiE9LbdUK/q29As5YZ7EzSs3HqRC42/boIp0/khnT+aZz0th0x7r7HA0YTsFv/A/+Aq3h76HRCow2WFpNgafOc7HQ8qTZV2l4HAHQAQOkZipr+9QEAcDgczNl7++23Fe2LGBmdDgBIBwCox/nz51mqxXfffadoX6R2njBhAuMUaNq0qdSu0dM+AuqVR4axDDCnjoW1y+vc6ugAgJipjDBYGjFiJ8rxNyVfL8vh9x/dXZYNe9azEOzSwma5N/SKbGiAJf0+WNr93md1Up0GHhJAuSH2ocxOzgqV1yNnkUc8FVfE2pKeRCyo1Onk0cXThodQUG1nNRoAALKPVHK9QHZvlJSKWx56Fg0aJvj8WW2b0uDhPj90/nteNRzDxtwiWjGDgW/zvwxrZIsYHwHZyHV+IxwH/8lVQchgawpr+xfZ70Q0iQ4A6ABANJ1XRbrWBwCADCQ15zyQUcVutHUAQB4AQL2ys7MxdepUbN7Mz8Kr5MATFwCdhX79+ikZJuL7Og69gar8uXVWCz6iDERl6Tr+jRG+8YgOAFyy0qXceGPDbjAlXQNT8gjNGJ2pLGVV/jeAEJqdmmcP67QNpT0IVZpXDAjEA6AFAEC23LnuV2z85Ueu20Me23ucHwo13rp6KU8XDBg5FgNHBn+GKcf55y8/5S4LyDWxSKOGCY1YNYEmqWlBh1HbWY0WAEAquV4gI4oBVGrb1DN3UWEBA5HKSouVHI2Qfen8U+TIqDseCM7+LyFsP+SkHA0oImHYmFtBVRn8hQG1e38XwPk3wGBNhqnxVSwigIiGKTUpWkL+/depAwA6AMDxqFwZTeoLACDVSQ+0u3/6059AoeMmk8nnz1LH1kkAfa27Zs0aPPDAA6DygFoK5f1/8cUXGD58uJbT1PnYlJfnOPJ2GEv9GRmJmjG+O4zxXWBM6FljA6EynxHbuYu3VZOqgY8VWW0jGhP7IKbXZ1xhiPUWAPA4/PHdYU4dw275Q+Xwq7VPjKtiz5NwV+SqNWQdjWOAKeU6uMsOas5rYIhJg637hz7pLVoBAGqG2Huc/yGjJ4KcxOXfzWQs5qGkdYeuGHffY6K3pZ7+VFpw+dyZyD92ONSQsv/eJKUZxt79cK287UADqu2sRgsAQHtKe3ske7dsOxOp4k33PIoWbXy5LtS2qbeCWoNIdP67DRjKbv55Sv/Rs7dywdfI2bNdNQAu0IaQLsQh0JOcf4PBp4loOqGH3K/j32v/tgouVBUugevUArjLc6or2dBvjKUJzKmjYWn9WNh+X6QcQB0A0AEAKeclqtvWFwDA5XLhrbfewosvvih7v8TK5OkAQGCTBuMA8O5BfAAEAjz++OMgW2ohVDLx448/xuDBg7UYPmLGrHZen4VQqSz3kmtBRitMjQbB0vphGBN6h+xCdd+duR/DXXE0/EAAEQK2/yOofFooES4eQ+XuJ7jCHEONFdF/N5hBYZqmhN4wJQ8Pq8MfyC7O4/+FM/eTuq0IoHDD6OPW2vVNVJ34Aq6itQpHC9GdIls6vQxTymWWdK0AANLEabfjlx9mMaddKou/ZyXk0A269qYaojIii1vw+XtcJQGpfvqEKU8jqWnzkHYl8l4iO9uyajHTWy0hJ6n7gKFsDYEY/3UAwNcCSsPqzRYrxk56CK06dPEZWEsAgCaisnurf/wWh/dlyj7rgc4CneFhY29Fxx79QgJZ3v3pPO9YuwLb1ixjOf1qCxEQXjfxXjRr1Sbg0GLVWkyNBsDW8xMf559KAlYd/xyusyv9SgL6Dk28PNbO/w/Ghr57q/bapI6nAwB+FgtFwCLVwHr7yLFAfQEAyOLl5eUMAPjoo49kbcBNN92E2bNn16pHrwMAgc3JCwB4eufm5uIf//gHZs2aJWt/xDpNnjwZr732Glq2bMk9LiHe7pJMuEt2XkKvS337GkwwxraGsWEn1XKhuZUL0tCR/SeGumt7025gt47Wjv/wue3n0l9wwXHwVVSdXlQdJh1GMSb0QkzvGVxRAJXb74K7bH8YtQvDVEYbjDEtQKHjlJfJQjYNvtFMYdBCfArirdjzFMszjU4xwJx2C3sunLkfwnl8usYpDQZYWk6Bpe3zNebSEgBgkwgC9mxZh21rlrLSfrxCocVtO/dkzk9cQnUFF4+s+vEb7Nu2gWuofteMwlXXj+NqS43Ikcvauh57Nv+miJGeHNG2XXpi4LU3IrFJMvf81FBtZzVaIgA8RqKIjF++n4X83EOynOlA3A9q21RsQ6kc4cZffsKJw/sV5eFTyUnK9+8x8Gpu4CiQThfLy7D9t+XYn7mFnW0lQpEI5PhTWk3brr1hNBpFh6vMfIB9D/mLNwBApQCdJ76Au3Q392+7Mb4bbD0+0Cy1TI59dADAz2o6ACDnGEVHn/oEANCOUJm4N954A++//z53yTjPTo4YMYLlj1N9eW/RAYDAZ10qAECjENJNfADTpk2TVNbPX4MmTZqAyP6efvpp9O4d/MeN+pLD7zq9mNWzJcePhatxh6sbYLAkwpjYF5aWD3DdhmvxdnAVLoH94D8BV7kWw18a0wBTk8EMuafbTrlSnfNNHAVhBAEkcAGIffDIXW+d9COHP7YVTI0Hw5R8LSgNItLFVbwVjn0vsucx2sQ7JJ+iXewHXtbuWbwUvWFuNhGW1uGvpELv6ZNHDuLgnu0oOHaYgQFUB90jdFNOt51Ekteuay+07dqL1UqvS6G87uM52cwhP1eYj8qKCjjslbVuVAmssMXEgnL8m2e0R7tuvZHavCVXuHZdri/S5z5/5jT27diIYwf3svNC5I/ekSQeuxMvBPEqpLZohRYZHZCc1qLOzw7dup/MPcTOT+HJ4yg+dwZVTofPmSf7k1NNJHp0fpKatWD6Z3TqhoTGSepujyCguOgs8g4fwKkTR0HcBWWlJQF1oonpeSS7NkxIRErzlmjZvjPS23ZCTGzwMq3s2yhoRJwRMFGFBgFwEZmnxBQ/g4mlArB0gAgRHQDw2wgdAIiQk6mBGvUNAPCYsLCwECtXrsSyZctw+PBhVkveu4Y8kcVRznj79u3RrVs39OjRA507d0ZSUlJQpFSDLaq3Q1L5xqysLGzatAnbtm3D6dOnsWvXLhQV+ToHffr0QUpKCturvn37MoK/rl27wmq1BredqwLOgu+Z4085auo4o0YWFWDJeAKmpDByDQguVO56iEUsaCnkTFq7/K8i59+jn+PgK6gqmC/9o0HBAk1NhsDW4+OQI9j3/g9cZ38N2S6iGpgaVDv8jQZGjcMfyH7OvFlwHn1fcxI9VfeOPmRbPghLm6fZsEJlASp3P6oeD4B3ukbKtTAljYys6A1VjakPpltAt0CkWEDrlLhAZKZ1uXYdANABgLo8f2Gdu74CAGE1sj5ZRFmACMecxz6F6+yKSzf9GqhnMLOcamv7P8AQ00KDCXyHrCqYB8fhNy+h8NpMR+uwdfuPajl7jFho95MgduFwicHSGLZub7FojWDiPPIOnCdmhhWckGYDAwzmhjDEtat2+FPG+JDBSRsrwlpHYQlLY0IP2LpTKGujGmPadz8K13mZ1U0iPV0jwo6Mro5uAd0C2llAy4g4Y4O2sPWe4fPu1G4loUfWAQAdAAh9Sq6QFjoAcIVspL6M0BZwVcBx+D+oKlwMuJTlz4WerLqFwZoCa4eXNK+Fa9/zBFxFfHm0vLr7tDNYYMl4DJZWj8jqLtYpPGkLXrMbjNV5022eC7qOqlML4Mh5HXBXqrpe+YNdSjMhzokmV0cU74T3mujm2122j+WLCq5yWDKeZCWipIoo67TUgcLQnpx+a8e/w5R8nc9skkCkKIreCFbfPT6xMSY++GzQkGex/O1eg0cwjgA1xTvsvKykuCZkm0K1rRSm3TQNnXoNRKde/a/IEH8qaXf8kC/AmtysBSZMfaYm/DtQG7Hye957czrvGLauWoI+w67jZunXYo/VPC/6WIEtUHXySziOvCM9KstghjG2JQR3JYTK06xMoL/oAEAYTp0SR09PAQjDBtXRFErOBamsv9DraOP0aSVZgEjn6INccJyR1E+NxnRTa2nzDMzNJ6kxXK0x6JbRkU1509rVLjbGdYSt1381QentWc8x7oVwCbEOx/T9MmgItbtkBygNQHCeD5dafvMYma2NDTtEnMPPCDIv7K0myazMg1CRC8F+qjqaxovTwdR4EGw9P5VtP/G607KHVL9jEGAsKA+At8Pf9EbVomrUX6DviKFY+4lI7NqJ96BT74GiqoQDACA9V8ybjVPHj3IRzxGjP4EPXfsQMaZvCTStbarl+KoDAIKAYznZ2LzyZ5wtyIPZYsHYSQ+znHJvCccea2m3K3lsen9XHZ8BV9E6uCvzL4HcRhjMDWBo0AbmtNthbnqz7++jpKgsIwyx6TA3uwWWFpOqS/1RiuKOewNG++kpAGE4bUocPR0ACMMG1dEUSs6FDgDU0abp0/JboA5Z532UNMXCmvE0zOn38evO2dKR8xqq8r/XLlyd89acU93aAMaZ5XAceDloySC5YwfqZzDHw9rl9eqyd2LCPljuhrtMm7KUtac1wGBNgjG+B0xJ18CUPEIVngXZdhNcjM3ZfSGL2YBKNwr2gmon381RVs1gZjwYllYPy1aBOpIO9uyXIrQkowGmpBEsLSZQNYXqkpxPQag8dcWkaxzI3IKVC75iZK1ikt62I8bd9zhMZnPAJlo7h3lHDmL5d1+AStBJESKh6zP0Olx13U1XDAigJgBAZHMrfpiDkqLLILqYb6D1HkvZV71ttQXoPU7cKq7izSFu8g0wNmgDS/sXGYFsjbgqYD/wD1berzZfUvXvF/12mdPvB93q+wj9nmZOhbt0l++/a/xtIWfv9RQAP6uJPeTEjEkv2wO7tqHw5DFcrChnzJ4eiUQmWP8DQT9kxEpKNWML80/U6E+6E2NmizYdWPmOpNQ0xT8KNBeVFTlxKBunTuQy5k575UVWzsO/ri6Fp5lMZjRKSmFsqISwNm/dTnU21PoOABAzMDGp0jkuzD8uygzsCRk0Gk1sT4jVlT506HxQ2GO03BpQSGRO1g625vNnT/ucPc8aExo1QYu2HdG172A0Tmkq5x0aEX0I6Xbs/wtcRVRWTCI7rQYrEAsVVjIV3frbdz0Cd/lBJcME7cubN69EAc1TGHyUM8CSfh8s7X4fVGVH9p9RVfizkmVJ6mtKHQ1blzcl9VHamN3kl+2vvtGvOAyhMh+Cs1Rx6oPBlgpb9/dUudmmsoCOA68wACJyJLjz79HTVbSefQxThYCoF0HAojmf4FjOvqBLIfb/CVOeRlJT32o54Vg/fVOR00u/63KEbrRvuG0yq1pwJQgPAMC7zn3bN2LVwq99muuXg7zWq8N2ntTH0z/xgbeXVBWLXHRXHIGrYD5cF3bDYLDAGN8d9NtFkXVi4jzxOZy502rNb2yQAVuPj8LCk8S7AzoA4Gcp/4ecHIf1SxdIro1JCGvLdp0xdMxENE6W71hIqYPqvZRW7bvg5slP1PwTOePL585E0ZlTIc8GOXn9ho9Cl76DpbHACwJz9retWYa8ozm1Ss6EnNirATlocQmN0KXvVejWb0iterpSxvK0DRcAQCDHsrkz2ZlRKslp6Rh332Og2qpyhJzgPVvW4lDWDlBdVaVC5VUICOjWfygDaoLVU+WZS2qNW8+YYnl7BDxl79iI7WuW40IJf0gznbfEpBRWd7ldl14RAXJUE8ZVM+0HE5ZDnPUs3KVZEeH8e3RV+wePwoy1vj0PR46e7BxDngcqQBueNIBw66Sm0xzMLM7jn6PqxEwIVXRDKn6TK9O0rBtvtQXeOVgkwP4/Q7h4greLdu0MJphSroet8+uiaSTl5eXYs2cPduzYga1btyI/Px/Hjh0DlYz1F08VE/r3Xr16sUozycnJaNeuHZo2bYpmzZohPj4eZpEbde0W6jsyfS8tnPkB12/mgJFjWX3xcIqrqgpLv/0cuQfonS9f/HPk5Y9U9z11AKDu96AuNaD3JlXboWgkOZcgktIXBReLMHBXnoS17fPMqSfCZceh/4OraG3tqAGjDda2L8Dc4u66NFGtuXUAwM8kHgA3qzcXAAAgAElEQVSgWcs2WP3Tt8jZs50rr0psV+l2vfuAoRh07U2g3CupogYAQOFMS7/5HOUXSiRNP+i6ceg/fFTIPuR0kYO56ZefJDldIQe+1EAtMCUcAABFipDzf3T/Ht7libajaAhy/mPj4iWPRaQ165fN584LlDwBwKIBZAFFXpOpCQBIAbnE1ktAQJsuPXHthLtZjdtwCpW1o5AzV/EWuC8eZ+R9RLZFTO5iEmk3/756GmBKHglbt7dVMaMkojGZM2qdo0d7XHVmGVynfgxfGgBHNQAKf7dnPR8+3ogwhEMyYIxFjBySeRo4utGHXfs/wpx2G0dj/ib0MWnf/9dLpS7rJqKHPojN6Q/A0vrRWopTFN/u3bvx1ltvYf78+T5lZflXKd6SytF+/fXXrCQtyblz53DvvfeyUrZKZd26dRg6dGjQYXZtWIX1yxb4fPtRvXO6lKCbd2+h3+mJU54J+H3HEx4u9l0ykn6DYmKZHmWXwOwGDRMwbOwtiItvhEVzpsFhr03cSd+ZA4aPQfeBw1gUJaUHZG1dj53rVsDpcPjoHozHoLy0BJkbV+HIvl0sysDtcrG+NCZFBnbo0Q9d+w0O+DsZaE01l2vtOuFw9i5sWbkExecK2bj0ndyyXScMGT1B9MKMLlZ2rFuB/Tu31KQ80LdRhx590e+aUVjxw2zFJIBSvrdpf2j9PHvsf9iU2DZQdIIHyDEZTdi+djmyd2xmNqLnlKJUSM9+V4+S5YMofd7C0Z/K2DoOvgZ65ysRIjK2dfs3jAm9xb+5yNGn9IDi7dWgMpUtNdoY+R/l/9cSow2Wlg/AkvGUEtU06asDAH5mpZfU4BvGY/em39jLSS1JSUvHmEkPBWWMDTSXlBeSd39PBEDx2UL8+MWHkh1z3tA2NZwuXhsrBVM0BwAEAeuWzmcpFv5pDrxr9LRrntEeY+6aKtn5px/J1T9+i8P7MhXrwKtzo+RUFkpIH0JSRS0AIHvHJqxd/H2tDxyp+njaKwFfuOYUXHCd38TK81UTjJ0MGLIW9EZaElkNl1bqNyI+gHYvwpymnPFaUakxzpWxPOfu73K2Dt2MSAtdZ5YG3ePQoyhswZmjrmX5o0AroFBxW/cPNSvp5zz6ASgcM+BHmUKTerprSRhJejsOvY6qUwulM1IrWp8RxoSesHb4c8Doo1OnTuEvf/kLPv/8c0WzBOs8ZMgQfPXVV2jdujVrFk4AgG7Xf5z1IfJz6SbxspCTRVGR65fO8+EFoFD60XdORUan7rWWxOMcin2XELng0ezdPk6+57vs8L5djJXeX+j7dfSdD6J1x661/kaOPHEaWGwxLGWhWcsMpDRviabpGTUs+dSJLjE2rliErC3rQkZxihEKigEAo+6Ygpw9O0Qv1ijCcNSdU9C6g6/+ZwpOYMnXn+FCcWAHjyIkaR9oXv89k1IFQMr3thwAQA3bigEAw2++C7/OmyPqt5APQlHBci6UNHvQVRi42vl/VYQYuLqELCyNIdhPc6UFGBP7IKbXZwEjnuh7zZHzBjdQzqIKWj/OuAIiUXQAwG9X6AaQcpyFIMQvcjcyvlETdqPbhHLsOUXKC8l7SAIAbrznESz/biaOZO/mnO1ys3ZdezMHVDTfWxCwa9MabP51kWpOF6+SjZJSMWbSg5Lz7rQGAPZsXot19HFwCSnnXY9/O7nOP0V6UJqHlNB3uTr69yNwhsIg+w67TlL4vGIAoHEStq9dgS2rFiu2u/+a2nTugdF3TlGnZJKXw+8q3sbyj2uTy9TeDYM5Adau/waxjPuLM28WC0OD2/dWR609VWscY3y36tw3r7rhUsemkmuVux+FQJERGooiAIAT1NFQfdGhedblPD4dztyPuc6lOmswwJx2C6wd/6HOcF6juEszYd/7e+4PNVkKaFQu0l8X17k1rKoHkRPKCW3lX5sBlJpB5QzNzSYG7LZx40Y88cQT2LXLj+CKfxKulrfffjumT5+OxMTq1LdwAgD0O7po9jTGWeQtVAWIbtXnf/YeKspKff7Wtf8QjBxfu/KJEgCAbuf9CQg932U/f/XfgOH/5DjTN6Zcnh5yUIlUkCIYeS8xKEJz2Jhb0WPQZaLRQN9aZosV5ISSfYON7R9RQbflC2a+D7rMkipSywBK+d6WCgCoZdtAAAD5FiaTCcXnglf+oUgJSnO8UoRFee1+MiDjPn1vWIiMuPkdbLksRD/n/13iSQqSDhbovU4h/0fehjP/W87vLQMDtum3jcDUSBUdAAjzzpDzetO9j4JuTXlEygvJezwCALr1H4JffpiFKqeTZ6qaNqHITuhFRjfde7eu5/6RkKQAR2MKz77+1vsCou5i3bUEAA7u3oY1P80NGJLHsZyaJsQbQU6n1PBzygX85ftZiueXoqt/WwLPeg0ZiaGjJnB/gCgFAI7nZKsCugRaN62HooGo9q9kcVWwXDDX2TVw/X/2rgM6qmprf/dOSwidJJDQEnqvKlixAiqioCiIilhQAUGfPhUboj71oTxQRBELYkMsiKi/iCj2LtI7ofceSMj0f+0zmTAzueXcMiXJ3WuxFObUfc699+zv7P3twqUh9DkibRh3ezK3t/6DP8Kz7uG4psPjHqNaQfqg5o+Co/FwtZKyvycqVR2PoVw2SLPWWLdW+CvycBuwVHQrxyDo1n7Q5h9JTEkTPUTCLbND4YrRjOwvnqLEceEpPoG/Z32ITd/9ihoNstBx4CVo0qMr7GnawwDZHOgAuu11+HbNQdATfctpfI6hVFaORjeEPHUEm2STP/zwA0aMGCEZ2298DNEtjBs3Dk888QQzakgSCQD8tuhz/P3DwqgBEcs/3V43a9NRkhyQDLCBN49FdSLJjRAjAECsTsOeBkSQPG/mVOzfvaOc2o3yEfzz0zf49ev5ms91dHN/8ZBbGFkwiZGzFnkVXHrtCMY1RCK1Hrz7LZUAALN0KwUA8OqDAJgrht8JIt6uDCLr5SX3XVH1mizv/cS+J6v/jQBz+VcPxxLstVisPwudknmXporuLQAgCSuh5WZRLwCQm9ecGf77dmq/MVNKbUPG/w//9zHW/P2r5o+E2aqWcxeT68fIR4napBsAyp8bK8QUTDfvUvF4WuZMLoS9rxqmOU7LrP61jFWurFYQwAgAQASRS3/5TtVN0ci8iOfgipvGqIbu0EfCf+A7+A/+gMDxVQh6DprmemzPvhTOtk+VTYOx4a8cjUChcZ4JI7rRUteoF4BinnEtA1EpqwgA+Ivh27+QrbPZa2ziFCSbUvIkiazgXnMf/PuMx1lrmQ8RKFF6OSVmZe72KH3TmgfYc8hzWONuN7agyu3/jiUrMOfGf6HZOT3Q+JTO+OON99HolE7oM4GyMQThPlaEGg2yIYga87AH/fDt/Qy+nbMRKNpg4B0jlqayOhv23KtVdb9z505cf/31WLx4sW6Vaak4ffp03HbbbWVVEgUAlJwoxqczp+LAnp1Rw4008Ff//QsLs4u8xZaLpTcKAJCrfp9rhoOy1Rzatwd1sxvA6/VKjpEGHL6V1qLrcFm6aZ/7+hQUHj4YVZ0uhE4992J06nkOO1MSJ8Haf34vd/6L9BqVO2vR+YC+2+QxUHKiCP83+zUckAAywvOQWw/yOjj13L7odvZFKCo8wuL/d22NDtmgSWgFAMIT15IFgGeNzdStHABA5+Fz+g1i3Ax0IUThALFnUjnyZD37Jdl1lLICEXFyWrfZ0QY4gahbZ7B3Z9BXng+N4v8d+aPLez/xplcWXSxVqrPZ2JRi+ldaJwsASMIu1nKzqBcAIJfsYMCvmMNWaupKpDAwMcbdLLVXr1mbxTXxhFXEAwAwmoqH9MCI59p0RO9BwzS7m5vRv1lrEW6HPs4XDBiKVp1OUW1aLwBA+1QQbXE1/sNrc2afK5hng5RQXnpy0TXT4I/tJ/b2NhGxzaoLp7WAQbK0RLHUE1CR1u09Nrt4gjpa1We4PCcPQCIyLUjNRXDlwNl6fHQuZo2TTiRxnhqgtX9dAT667T4EA0H0vG0o6jVrioObtqL5eWdgz6p1mH/XY+gwoC+a9eoJ3wk3AwrS62jL9BK1P4vWI+g9DPjJbT3mlopIqmzVmHu/kNECtto9YMs8F4KjLpeG/X4/Jk6ciAcffJCrvBmFFi5ciIsuuqisqUQBAGQ4ffXBzHJek5Gu9XIZAqTc73mMQ7lziRy3gJxRbBQAIC9GMhpjww5i3cbpEuizt6dj5+YNUUsdCZLIzYlS7Q64aUxZHLpcn2EAgNz+CZSIzWAUe0kltyapAgCYqVs5ACA2DOWrOTOxcdU/UWtUmQAA5gW55n5JMl1b3bPh6vhi2dwVw6hEF+z1L4Oz+T2A7STxM4UdRqY0ZW1sfQWB4+tOenMKNghpubDXOw/2JsO536lmvCPNaMMCAMzQoo426GVJL0L6r5LoBQB0DIlViX1BR7bDXmKfvGt6rLXesYbrEZFN/2GjoohspNo0GwAgllVKPSPlisc7JzL+CbE9/4ohmo1/OggQweP+XSmQLipmwrz7Wy8AwKtfM8qRN03/G0aB3EBjhVyNWdqXOEpkbvqExDbHaS5G0qV5N00CcR7EW8gQFas1QeD4htLwivikjov3PKLaF10Q0xrCnnsV7A2HKncd9KNk2c2l7PMJHSUja7I3vE6766TKzY7ps7BlwNXqEdiypVO/+b0++D0eHNm+Cz8+/zoKvv8NdZo0RN+n7kdOx7ZY9OTzWP7h51HDatChNfo88W+UHCmEq0Z1ZLVuBgJSU0E2b96MIUOG4Pfff0/IcFq2bImPPvoInTqdjJ1NFACweP77WP3XL1HzpG/0uf2vQbvuZ7B/lyMJlCJONgIAyIUVeEpO6AoBKCkuYuELZARSeCgZ0XRRFJY/Fn9ZjlhQLhxUrazcWSs2PbWcfrTH18sTN2ohAQzrwmwPADV9RW44tbJyAECs94eU7VCZAAAlzprwpQn8RfKp+SjFsgTZKfOw2vYGYEsLeRFISDi8jIDgiiwWAJCk1aOPyim9+uC08y9RHEGiAQA5khBiX/3kjRdkWViTpEbWLa8uzQQAiG2f0v1t37RW99SZO1z303HOJVdqNv6p0z++/T/89f1XSQ/FkFMAufpROj0lQqKKAAAQw/DAW+6SDAPwbpkG+hAhGEdDUXTCmT+GMcl61oyDbx+xP6vHounemHGqaCT3e6IAgDhNPbHNlhr8Yu3TYM/uC2I11iK+3XPh2TSx9DZZS00zygoQqzWFvfFwdiujGEPpL4Z35/vw7f6YETwl5pkQYM++GM62T8tO9mDBVnw04n5k1KuDy5+fgL1rNuLze55Aqz7n4IyRw/Dp2PEMHOg/+THGD0Blj+2J5l04c/Rw5jmgBgL4StwI+PxwVo9fytK5c+fiyivNTXOotFMuvPBClgEgKyurrFgiAAAi9iOCPyPZn87ocwW6nnl+2biNAADEzn/5jaNY2r1Y+eLdGZIkgErkzbHeDbS36Ia8U89eaN35VGgxGNUM5HgDAFKhDnQZs23jmihVpYoHgJm6tQCA0BIrnglsGbBnngv/wZ+43f19e+bBu/XVsm+JWL0N0rrPMeOjlrJtWACAytIQQtq68ynsJVkvOweBYJDFLBHb+55tymymaqse+3KSKp9IAEAp9Z8UMq42v9jfa9XNQtezzkfz9l3ZbT25mpHrFpGjUKYCci3TKzxpC80CAGicZPwTU65eIeOfWHPP7DsQ5M6uVeRc3rS0Q2hwq86nom3XHqhVNzMEQgSDLIvA5rUrseKPH3D04H7dAENatQz0HzYSWTmNZYdVEQAAYi++ePDNaNKybbl5JCo2nXgAbA0uh2fNfRWD+E9qxTnd0KWqWgCAwpNtqwYxvQlstU+DLfN8zQZ/uZaJKGnFKPgP/6rldWJ6WcGWAaF6S4gZLUHxmYIzk8W9B0v2IEAu73qJNQ2MVMxoAVfnV5VdPYNBrF3wHb59OuSCSsR/R3fsBhn1jbp3xIe33ge68R/w4pMsLOCDm+9FVst8BhZs+OYnLP7vS8g/6zRcNulRiHYb1ny+CLuWrUbd/CZo1bsXajdqUAaqrlv4PQsnaHXR2bj4Pw+YDgR4PB488MADmDx5sgGtaat6yy234Pnnn0e1aidBjUQAAHJu2lpGH8tgbwQAiL0tjxzHPz9/i1++mlduaHLfXDqzUBo94guKlTC3EbVH7UaKnAeAZNkI8j6zAAAKM/jivRnwut1R4yKQhcCWsHg9bnz65jTs3bElqlyqAABm6tYCAEJLrOtMINhB4QHOFv8OxekTp8ruufBuf7MciKyJEFjLSyKFyloAgMJiUHz5JUNvlTZggkHD6cfU2PZpaIkEAORubI0am4Q0dznjPPS4oJ+ssUt9LHj/DUPou1wqnvASmwIA9B3AMiAs/+173YaxUeOf5mMEkKH+SVdn9r5CmXAwGMTqJb+yPej16Es1p7YmFQEAIH3LkSsFT2xFyfI7Sj8e8XuzE0GakN4E/v2JJWgze0aUztDVaYbmZnV97DX3UhEqhPIaCxnNQwZ/Vl+WbshsqVBZJsyevEx7lFbK2epR2DL5soJQKMC+NRuY8Z7ZIg+NunfCn29+gB+nvIZuQwfivAdG4o/X35f9+1l33Yxvn5qKlZ8sQEZmXVSrWxtHtu3CabcMYd4B7DvwzEtY8u5cnH3XLTj1xqtZyAGBBh0HXIw6eY0Ma+bw4cOM/O+LL74w3BZvA+PHjwf9YSmZSyXuAEAwiAVzZmLT6qW8w5QsF3umixcAoHQmI4+103v3R4v2XRiof3j/XsbsTx4Asen3IserJU7901nTsHtrQZQOeDgAtIYAECHh3NemoOhYNGlbZeYAUNNtZQUAmOv9jncRKC4AAm6AuEvSGsLR5CbJtKS+HW/Ds/kF/rR81fLhaHYXbPV6le1bSq9Kxn953hQRjia3wJE3ytD7INUrWwCAzArx3F7SbemPX36M5b8R47A+UUvbYiYAQB+GU3r1RouO3dkNPKGmB3bvxIrff8CurRvR5+qbkNO0WbmJGEnDQsb/Gb0vR+eevVRTwxkltFNjbDcDACAvBvL+CPj9uhZcK0u+VCfHjx7G3Nef1xWOQf2TN8tZfQeorke47xW//6h7zpT2csDNY1Ctek1JfZkFAISJFE85ty+IOZm8KoijYfXfv2HpL9+C4h+NiFwGCGrTvXwE/IfjHB8rlrqB0oexAguR6rg6TNNstFZdACBk8JM7Ih1cbJkXRhETxXMreDY+A9+uDwwwzcdzdAlum0gs8+9kYTi6JRjEwc3bsO7L79CgYxs07Noe8++egC2//IX+Ux5D/pmn4ov7n8LGb39mf6/ZIJt5B9gcdlz+/OOo364lvnr0OWz7YykGzfgvqtfPwiejH8aeletw9evPoWZONj6+fRxOHC1kv2e3DaVRMyIbN27E4MGD8ffflAIrMfLOO+9g6NBorop4AwBkaM6jEMejhw1PMhL0jhcAQGfPbz+djTVLfjM0Xkq1d9n1tzOgQE4HBBKc0fsKdmngdZcYygKgFQAgvoXP35mOHQXro+ZJ50oKoe121gUoPn4sIVkAaAA9LriUZR6gM1hGjZpMbzxrbKZuKxsAQKR6ng1PIVC4HIBUKKXIvn0uyoQUQdJH3EsUEhn0HVN8BpTS8smd3RjY23Yi6MKiMosFAEisLm9MOVU1+uGgvO/9b7hD1hgzCwDIzGmEftfdBgIBtAgZURT7TyiyHiFm3IuH3Mwd426EaFAxg4HB3LQ09waN81gqHr3p/uij1fXMC9Dzgku5jW8pnRtxVeQJO4ntU471l2c/lOVPbnuS0CmynhkAAKW/6XXZ1bJZB4wCSzReJQBAFkXmUVBVKyOmwdlynCSir6SKqgMAiKDDh1i9JXNVTKTBH6t/lv94xWiECY+q2lYtm69gZ6nynC3uN1UFFL+/+ec/sfGbn9BzxHUIBPyMD4Dkqhn/xa6lq7Hg4YmMQBCiwAgCKatASeExDJ41BXaXkwEEtRvn4sqXn8a+tRvx8R3jkHfGKeg/eTwjEzQqv/32G3r37o1jx5QP2bz93HHHHbj99ttBRH/p6aFc5HQrXVhYiJKSEhDg0Lp1a2RmZkY1GW8AQCq1H++cYstFgt48xiGvu3xsP3Q2I7d38gbQI/TdvHjILYwMMCx6c9W70qvh0qEjkNMkdIHEOyc1EkBqa93SP/DtvPc0Z7SiunpDALZtWIMv338dPq+052Ok5wTPGtNYzNJtZQIAmKfZ+gkIevarbGGBpdijdLFlvDBEWLtkKALHo3kfohuSqFdaIORBMDXkbRAl6jwvep63VKxjAQASq6J2kxxbhZjxKS+qHlG7ITUDANCSKi92DkYMNPrA9LvudkmvAjldUazXvDenYt/ObXrUiRbtu7K8uVJi1ANA14AiKnU/5yL0vKCfIeOfmjOy39Q8TuTmKBdzyKOT2Hi9yDpG9he1w5tS08ghgvpRAgASxQPAo+uKUMaecyVzpdYiiUoDqGVMppSlNELOehCrt4et3jma0rOZ0r9KI1U+FCBOxr+U2osOHMKyOZ+hcPdenD9udBk/QOs+vXDhI3fBU1SMnUtWMA8BAgwKfvyd8Qx0GtQPFz40Br+8NAu/zXgXPUcMxdljbzb8naExfv311wwAMEOeeOIJxidgl8imotZ+PAEAuVtmGpPSeWLP9s34/O3pcJdQ6sWTEnkRwWMc8hrLUjrSC27TZcRZfQcyHqJIIbB/4YezGL9RbLiA3BpJtcU7Jx4AgM6E8996CaRvJSG9x6Yw1AsAEBEkEUISMaSURF5s8KwxtWGWbisLAECGu3vVPfzhk4INjobXwtH83rIl8W6fCe/maZSzV2FriLDV7QlH83+DsgOAyGO3vQHfrtkI+o6Xq0dhBwQ0UNhlZRcLAJBYYal8rkobwciNLJHXDbz5LtTOzJbswigAoMWbQWoAUilJeB+KWEIc3npGjE2lG+5kAwCR7na8uogtp5QCSK1NJTI7tbpyZDxq9eh3JS8XowCAUtrKyLEZZXjOa92B3XBISaBoE9wrR4HyxlqirgFKnZPW7T31ghElfLvmwLNpkgRar6mZ5Bcmg9/VALaaXWDL7MVu+SPdGpM/wPIjkL8pScXRmjgm0QVH42FJiwOlMLO/3/oIP0x+jWULoNSClEaQ4v+JEDAyXCDv9O5l4QTkDdCsV09TFPHuu+/iuuuuM9xWjx49MHv2bOTn5+tqK54AwIE9O/Hpmy+WCxNT8yiUI56jCYbZ+LdvWocv33+tHIdOJKDMayzLKY68UBfNfZublJq8QM++5Eo0b99FskkyVH9d9DlW/vGTKjGzXFu8c+IBAGiQBHRQCkPKRiUldJHWokMX/PX9wqif9QIA1MjPX83Dsl8WywIhWlMVUptm6LayAAB6MhoJjrpwtpsIW+1T2ToHvUfgXjGS00tNBGzpoTNE0Ce5j4hs1tlqPGz1ooExXS+tClDJAgAkFik2lYvaOsp9QNTq0e9qRIBGAQAednylccqlm+GZG6HL51w6iKdoVBkjxqYSoJJsAIAOFPTh7XCa/pdLsuegeTEB1M3OwYCbxoB4NWLFKADQpmsPXDBAJbc5+1IEMf+tl3WnbVRiZKbmE8IDoEf5KViHPrKuDlMg1ujAPTpipPesvlcSseduJBkFicjIVb9CGfxSaqpqfAAUhuFodrfmUJV4bDHyDNixZAUOrC9A3bwmaHnhWTi6a09UuIDneHFUOED1+tEu9HrH9dZbb2HYsGF6q5fVk2L219JoPAEAuUsO4q0h/hoyLuVErm743FV8rDDuAEB4bBSmSXw3dH6iuHgCKMLiTEtH7XpZaNPlNLTp0kOZ/Le0UlHhUSz9dTEKVi/D8cIjZbxHlJaQgHeltswGANg39kQx/vz+K2xY/jfj9yFJz6iBtt16oPvZvbFh5RIs/jQ6b7sRAIC8CVb+8SOW/rKYxfyHPSJIlxT/TxwErTqdwsUBELt/jOi2MgAA7PZ/5RgE3dHpT3neCbY6p8PVcVpZKID/wDfwrH/ccHYkuvl3tnoE1H5VEQsAiFlpMtIuGHidbDyx1MYwQsqm1p9RACA3rzn63zAK5LKkVYzcNlNfcszpauMwYuQqASpG2lUbM+/v5OlxxY13IqOmNi6GcPtGDWbecZpZjtINDrzlbpZqMFaMzkfLHjMSOqEGAHg3PQfvjncSlIucc3VEJ8TqrdkHjXLC22q0R9B7FP6jS+DfvwD+I38xd7iEiw4egArjZSG6IKY1hFiLbvgvhK1OT+Vc9glXvs4Og34wEGD3x5WcFFCAWLMTnK0fC7mLpqhQWsFfX34bnhMn0PeJf2PF3C9PhgM8PJYRB5oh5Lb/6KPawnWk+h05ciQmTZqEtLQ0XcOKJwCga0BWJUsDlga4NUA8MkF/MTuDkMeboZA+ImQlcLbhkLL+jXmpUYjA6XC2fCiUGrAKiQUAxCy22o281N4oOVGMT2dOBXkC6BElI8YoAKA35pvmQczpRABI7ldaxYi7uRF9KgEqqQAAkB6V4snV9KxGTqNWPxm/Kz1TRgAArc+qkWdJDQDw7ZkHz4angUBJMlQc3afogr1+PzjyRyvmKw+W7IRnw3/gP0T53qXYd+M3FXvDazWTqpUsuZbT1S9+4y7Xsq0axPQmoZR8medDrNU1gZ3zd0UASuD4WgjOuvpvOAgEWP84KF0T5U+ubKLEFp3Kc/W5PVj0+BSs+ORL9H3yPnQceLFpwzULAHj88cfxyCOP6B6XBQDoVp1V0dJAUjTAzhcFz4PY+k9eNIgQq+Uxrzjy6osSwQ6ITsBPnBpBxTFTG66OL0UZ7N4tL8O7Y1Zpfb4pkzcinZPsDa7gq1DJSlkAQMyCajUqmKGcogCAmneB2l42YjDr0WN4PPHSp5H5qOlKy++xjLla6sq5f2lpI9Fl4wUAUEjB5TeOZky/PBJPACBQtAHuFXci6NYOlvGMnaDgh5oAACAASURBVLcMi2Fr+QC7feaSJBl1dEOe1mUW1xDDhdyr/gVy90uqpLDBTxwUgaKNCBQuBRn8wZLtCLr3spsXZrDr8LyQ0rW3YDK8O9/jzL+c1NXi61x0MYZpZ7OxqjdA69atwzXXXINly5ahT58+oBj5evXq8fUjUyqyzc6dO2POnDmMCV+LUHaAwl174KiWjmp1a2upqljWAgCMq9Lj8WDTpk1Yu3YtVq5ciSVLluDo0aNsDx06FB3TXrduXdAeqFatGrp06YJ27dqxP7QfwlkTjI8o/i2QuzzNbfXq1VixYgVWrVrFMjzs378f//zzT7kBdO3aFVlZWcjNzUWnTp3Yn7Zt26JBgwYspW9lEJ/Px+a+YMEC/Pzzz/jzzz/L1r9nz55o06YNe6ece+65qF+/PiM4rqji3ToDvh3vIOg7yjUF4gVytXuWvX/9+76EZ+NEUBYaeRFgzxnA4vUjxX/we3g3v4BAUYHipQal1rVlXwpns7tSnoOHS4E6C1kAQIzi9Biu8TJYaWhGjBZXWjr6XX87GjTWR7xjxGDWo8fwUsRLn0bmo/P5kq2mNT1iuKGKCADQ2OW8XIx4ACiFFkgp3sizpOYBQP2VLB2GwNGlZm8V7vYEVzacrR/XfMPLiHRWjkagcAV3X0YLCq4cuDpOhZjBn6vcu+01EMovR+BjdEzl6wugg4KQ0Tx0w5/VF2JGc/O70dKivxj+Y6sQOLoEgeICBIu3IOjeE+JGkCE2CjcvpDdBWqfpqkYuz3DI5dK7dXrF42SInJzohK3OmXA0G8Pt7p+qAADPmsmVMYvoz8gYqO4777yDoUOl+VwqmgfAvn37sGjRInz44Yf45ptvTEmj2KtXL1xyySW47LLLGCCQaoZx2MCdP38+mzc9K0aladOmzCAeNGgQzj77bNSsWdNok7L1zdhjUgAegSG///47HnvsMXz11Vdc46e5UrrMfv36xXXOXIPRUkhHqJjgzISr3XNR3nM8Lv3E0+Js/aQkYZ//4Hfw7Z6HwLHlLOyRPAoEWzUI1fJgy+oNR85VVdrwLzsTBHlzfWjZBEkua8TQ02O4xstgJTUaMVq0Gkixy5ZoPYb7j5c+jczH7C1NqXOIvI5IZLSIBQCc1JbW/W3kWeIBADwb/wsf3YwmQyguLv9O2Btdr6t3+mB61j7Kjdjr6iTK+EqDs+U4Ta535EpIzMFBnzk5ydXmQICKq8MLiU8HFPQjULgcgWMrETi+DoHizcyzJOgrMhRiYsvuA1fbiWrT5v6dXDi9G59BoHgLd51UKEiu/rbM8+BoOkIzGBIPACDZOrEAAHNWgEjjli5diueffx6ffPKJKUa/3MjCBuLll1+OjIzy5LrmzIivlcLCQuYJ8/LLL7Pb/ngJeUdcf/31uO2229htudk35PEAAAgUmT59Oh588EFd+4EAkLfffpuBHxVBvNtehXfLKypp+aJnIlZvg7Tuc6L/MeiHe8Wo8mECMUqgkLu0zq9XDp6dJCyw5QEQo/REAwCR+USl1t+I0aKUEo9nrxlJnWaIA8AA94CSPlMJACD916ufi8tvHMWYbHmlYM1yLPzwTVDu4ookVcEDIJk8ALHMuHr2hnvFHfAf+kVPVR11BDgaXReV01etEeapsHQ4u/lOiAgiHI1vhCN/bHy7o1uTdY/Af3Qpgt7DXDGQmgdkkvt/uX79xXCvGw//gW9VPRA0j9nMCoKNeZsQcZS9/mWSB8YTJ07g7rvvxiuvvBLVc+TNdCwA8MILL2DMmDFlN3uxt9jk6nvWWWeVm0lkTLxcCECk+/3ChQvx8ccfs7GRATR58mTMnTu3XIo+PWEJFgBgbKPRHRq5dj/55JPM8E+kkCcAkTReeeWVcLlciewaRUVFmDFjBgM8tm7dmtC+b7jhBkyYMAF5eXmm9Ws2AEDG/6xZs9g75dgxfaD1hRdeCMrEkZOTY9o849WQXqJeIS0Hrg7TynnX+Y/8Cc/q+5RDAQQHHHm3wdHk1nhNq1K3awEAMctLqOL5V1wLSi/GK0YMSzXAIZkAQLxu4tX0Gi99GmlXbcx6fqe9RqlkTjv/Eu7qRlzmuTuJQ8GqAADQja175V0IevbHQYMKTdLtf4v7Yc+50lC/xPBOXgwsT24CxFanB1ydZmjqybPmQfj2faGpjpHCYkYruDq/CnI3jJckQu/xngeLvSyYwrwV1Aic4qXHcu0KNnbDb8/qDXujoYqEmJFGuNT4wga7Wjmq+9NPP+HMM89kcb5Sxn+4fak2I12IIwEA4h0gboBw+99++y0z/MIGP8WMh8ELrSCABQDo35Fk2D3zzDOYOnWqbiNPf+8na5KrOBnEFEtv9s147PgI8Pj1119x1113sTj2ZAl5BDz88MMYMWKEKV4QZgMA33//PUuhaQQcocwZ9FzHe031riG993273oej6W0sq5CuED0y4vNHwdF4eLlhMK/KXe8DQXmSYiGtUchTL9nheXqVmMR6FgAgoXytzPnxylvPPvZfzsWyX7/TtUXqN8pjN8yUt1WvfPbWy9i2cY2u6h17nI1zLh2kua4Rpnslt/B4AAB0e293OHDsiBJhibwKiMiu/7CRyMppzKUnI3NwuFy49NoRaJjPH3fNNSgDhYwAGqkWAkBqSAZTPRk5aZ1ehpDe1MBKkNdeYm/Y5ZB/pUkYSh+kRztxvmFgOl8xMr7ZDRLoyeDbPRfkBhrK76zM5KxnOVTrEEkjcTZkXgh7g/6KRn9kW5HGdtgwj/QICBvmVCdMAhg2xrt16xblORD2AohsM/xvUiEEBw4cKGtTDgCINOpjPRXCgEN4PvR7cXExNzmhBQCo7irJAkTqN3bsWJB3RioIGcT/+9//GI+CXUfaZ545uN1uduv/0EMPJRXwiBzrgAEDmEcMucsbETMBgOrVq7NwhcWLF+seEpEgEpdC+/btdbcRr4qM4X/jsyGG/6CPkagS0Sz7uw6RYvWnZogI0L3sVkZuKy8C7NkXw9n2aR09V+0qFgAgsf5E0NbvutsAThbO1X//gu/mz4EeOoW62TkYcNMYkCEoJUYAAJ64ZbXt/8tX8/DPz9+qFZP8XS8AQf1Rv3pEqU8jxrPUWKrXrI3LbriDpX+kHPMBv77UWM3adkLvQTeCwhfUxFNyAvNmTsX+3TvUipb7nVDkc/tfg3bdz9BcN14VKhsAwNKkUa70BIoeRn254SX0ht2WAVfrxxgpD6/QwaNk+e0IntjGW8VwObnDieGGAXg3vwjv9jfimlZPD9BidG6UKtC3411Qdgw1ckJDfZmQlSHy4K/Gwi/HASAFIMTOK5ZRXwpUkAMAIkMG5EIVqD+18Uvp2gIAtO1AOufR7S6RtJlBdKetd/XSFG9Of8zmBiBvBzL8ydsh1YT2PXEQnH766bqHZhYAQM/Te++9h6eeekr3WKgipc0cP348bDaboXZMrRz0gzH875wdzRckuiCIzhh+HhGwpYeAYNXUftKs/jR2ApU9myYqpvcT7DXhbD2eP/uRqUqpuI1ZAIDE2tWoVQdX3DQGNetwpPcJBrFgzkxsWq2P/btx8zbof8MdsmBDsgEAIzHnTlca+l13O3KaNuN+QrxuN+a9ORX7duo74FPoBpHrSYmZAECN2nUZSEQADo15/lsvYc92cn/VLuRBcNGVN6BZu85clb+aMxMbV5VPpcNTuXm7Luh7zXBucIunTSNlKhsA4Ns1B55NkxLmRk+6J/Td1eF5I8tQVjexN+xCKMaeUvFoEPea++Dfx8emrKFZhaICI41ztZ9sTnOlrVBKQwKMyAsgfiLAnnsVnC0fjl8XCi3TDY5vz3z4DyxiqQlP5oPWOhyBHSZFV30I6Xmw1e4Osc4Zprh9aknDpwUAUAsX0AIA8HILkFa1ggAWAMC/F8n4pzRud9xxhyHXbv4e9ZUkz4T//Oc/poEAlNLvgQcewKuvvqpvQAmoRXwI5J1wzjnn6OrNLACAXPbJcDfi+k8x//PmzcNpp52may7xqKQpzEt0wZF3OxyNb2LgtmfjM6GLEUpHKyNKrP7ulWNBRMWyQv01uQmOprfHY+qVtk0LAJBYWropPf2i/uh61gWqC39w7y58+uaLOFF0XLWsVAG1cINkAwBGiABpvlput6l8wepl+Prjt+DzejXrU41Q0SwAoHa9bFw6dARqZ2aXjdHIuKmRrNzG6D9sFNLSq6nO24jHiSu9Ght7ThN+UEZ1QAYKVDYAIBk8AGYCAJRezr3qXyEyugSIHh4A//6F8Kx7DEF/UQJGWNqFwSwLsQMNHF8D96p7QB4N8ZRk3P4rzSdYshuB46tZukzaY4ETW8sfCkUHxGrNQwZ/9XYQ03Ih1uwUN6bneHgAjBw5krlih9N+hV34pdz9SV/hsAI5DwC5FHlyPANKKfVi18cCAPifQDPiuvl7M1aSuAnuuecew+EARPZ333334aWXXjI2oATU7tGjB2bOnAlyn9cqZgAAZLhTqkKjniE33ngjXnzxRdMAHK26kCrv3fEWvJunAgGPanPlziRBP0qW3YzAUeWLKzlW/0DhUrhX3SvBrySyb4Oz5YMQq7dWHZdVIFoDFgAgsyPC7t10wysnfp8XX33wJjav1Zf6hG5++1w9HHmtO8j2kWwAgAa2eP77WP2XPnZwSnd3Vt+BID4ANTm0bzeIc+B4ob4bsTpZ9Vk4hRyrvhkAADH3X3LtreW8Q2gvfPb2dBAfhB7RAjoVHj6IeW+8gGNH9RlpWTmNWOgCb/aBomNH8fk7r+Dgnp1wpqVDFG0sBzEBIOTlYbPZkd2oKTto2OwONGicx/5LZTJq1lbMV1zZAABCuEuWDAUZeIkSMwGA0PiHsPRziZBQbvoZIEOVW2iMlA2gcBl3FVMK2tIZ2ZEUWZGW9il9nmfdBJbaL64i2NgNjCN/dFy7qeiNx7rUS3EA0Bwp1j4zM7PMWI+My48NAbj66qsljfpIY9uIB4CUziPbtgAA+V0Zy5nAu3/XrFmD4cOHs5zuFUFq1KjBUtANGTJEN4kcMdkTER3d/lcUodSIlC2jfv36moZsBgCgqUOFwpTxY+DAgWY1Z047nEY8deZodAMcze+J6td/8Ed41j2s7PEmOuHIv5PVj5XYcDnBmcW+bfYGV5gzvyrYigUAKCw63fT2HXwTS9cWK5Tz9ecFc7Hi9x91xf5Te2oGKzt0GCABNIMDgMawe1sBvnh3BtwninU9IgQCnHbeJeh+9oWyrufkSbHg/Tdw5CCRR2kXHkZ9owBAZk4j5vafUaOW5ACNegFk1KyFy4eNZvtCTYyAMtQ2gQAXDRqGOpnKfe3ashGLPn5bN9igFt5Q6QAAAAmNozc5BID2RkLHr4MHgMbo3T4T3s3TNOUbVnumuH4X7LBnXwJny3GATd1bJ/oEVMzCQyg+PhGZFsTqbeHq9BI3ER7X/CtpITV3/XDqvW3btnEBAPfee69kSsFI9ekFAOQ8FsIAgJUFQHmT6gEADh8+zNIvEilbRRIixvvoo49wyimn6Br2p59+ysjs9Kax09WpCZXI84FCILSkRkwVAIBIDV9//XXUqVPHBE2Y2wSXEa9wJvFs+A98uz/SxerPCAGXj2S8Mrq/weaqo8K3ZgEAKktIzOntup2OTj17sVtfuundtbUAv349Hwd279Bt/FO37U45A+f1H6w4glQAABAM4ttPZ2PNkt90b3gy0OnGuPvZF6Fp6w7M1Z1AFDL8//npGxDXAOlWr1BMPt3+03/lxCgA0Pn0c3HWxfKorN/nw+fvTMeOgvV6p4G23Xri/MuHqMboGwVlaIB0S5/fugPb25k5DUPZIoJBZuxvXrsSa5f+bniPq4WAVEYAILFx9ICt7tlwdXxR956Lrejb8TY8m1/gcvUz3Ckx1De5BY68UZqaYuz5jB1Y/7OmqcOYwuz2oeltsOcMVHdN9xfDu/N9+Ha+l7gUkQSstHoEtuyLjUyzStWVI9eLvE3XwgEQa1CQwf/mm2+yW1m6oSSJ9SrgDQGQM1bCQEV6OpFv8YkVAqCsJ4r7f+GFF1jau4ooN9xwAyPuI9d0LbJlyxZcd911LJ1lRRPyfiDgo3dvfoLZVAEAXnvtNdx8880pq3LP+gnw7f5EMcuL4MoOpearHh2KQSFvLOtN8RaF+cmz+gcKlyMYcMNW+9SU1U9FGpgFACRptXjTv6UEAADgyIF9mD9rmu6b4HiqmVzNz+hzBchAV5J4AwDU95Z1K/HVBzN1cRhQfYfTiYsH34LGLdqonUoMgzLxXBNqmzwlKNRAyoMm3HdlBAASHUcvVm+DtO6hHOFmSKLHrxfASDTQIqVbwV4LYq3OjIiR8hFTxoBgyS6Wvsh/+A9Q7GKgeHNCbvzLxieIsOcQ8d9DZmwHq41KrgELAFBe4OXLl2Pw4MGgEACzpF+/fiCeiJ49e6J27drMRZ8AqA0bNjCivVmzZpl6664lJITmSK7/RGRnlMk+Ul/kjUCGLYUkNGnSBE6nM3QJdPAgvv76a0yZMgV//vmnWSpG//79mS6zs09yNSk1ngoAAHEYzJ49G/n5+abpgbch/+HfETj0E4JBLwRbBmxZF5Yz4KktbiM+ZwCcrcaX654yCHgKJit+Ey1Wf95VM1bOAgCM6U937ZYduqH3oGGqN72pAgDQRCnc4acFc3Wnu9OtLJWK+W06os/VlEbPoVgyEQAAeQEsmPMGAwL0SoPG+eh/w0iQ94mSHDtyCJ8QF8CRQ3q7ils9Xu6HyggAJDyOPq0h0jq9DCHdWB7k8GZgt+sUY19cELf9EdmwLh4AdhLhIxZKyCRSqBOxRnvmESI45L2hUmi41lCSrAELAJBfAMp7T6nvKA7eDCGmemrr4osvVuTGWbp0Ke6//34sXLjQjG41G8N//fUXrrrqKkNM9pEDJ7DjscceQ1ZWlux8CAAhosEJEyaYBn5oAT5SAQBIdOo/Aqq9W16Cf9/C6LR+bJVEiLU6MSNerBZNGm3IiA/64V51NyirgJKINTvC1YG+Y7VNeQasRsprwAIAkrAreG//aWipBACQe/hPCz7B8t++NxT6YKbKtRDaJQIAoLkZMWrZa5fTo4HKbt2wGgs/eBMed4mZajXcFm8ogxFdVateAwNvuRu16mZyjTeRz1Ii4+gZWt7uORCjvllCmQAoTV0iRLDXgLPt0yyUQavwxiRqbbeilhfSGsLVfpLkzU085+TdNAnEEq0kgr166T6NztXNSBFX34ugTzmTjhSxVDznpNY2S4u19RXYG1wOe+41asUr5O+R5IZGJhAmVtTbhpnGmRYOgFWrVmHQoEGm3P7T7S65d3foIE/6HKmfnTt3YtSoUaA4fDOEl1jO7/czI5zW3gwhL4J//etfXPH45BHw3nvvMe8IM3gHtMTTm7nHpPRGoRi0nh07dgSF6JCXxZ49e/DDDz+wW/9NmzYxjon27duboXblNvzF8BRMgX/fF6rvXcGVA2fr8bDViXhvkxG/YhTo3a0kcqz+/iN/wrP6PuYpJy0CS/HqbPUIxJpd4q+PKtqDBQAkeOG1sL3T0BJptPCoguL0v503GxtW/J10EIAnU0PknBIFAJjhBcDDaRCeW6p5ZjRu3oZ5ZFDKQTWprACAd9tr8G55GQj61FRg/HfRCWf+GNgbXW+8rdIWEjp+nTwA4cl6Nz0H7873FHMMm6aYFG6I5VFu9Shsmerpa82eRlUCAChDhnfTs/BTSitBhLPZXbA3HBql0vC3hv5RC0ipd13onEBCHDXhMwOFxJ1ybl98OnMqDuzZqRheVnKimJU7emh/VAhaVQYAKPZ/8uTJLJWeUSH3d3Lr79Wrl6amzMw8wJtabvPmzcxN34xsB2TIT5w4UVM6OzMzDxAXwCeffIILLlB/J8YLAKC1f/bZZ3HllVfKen3QXjty5AhovJRNKZ7i2zMPxKgf9Ozn7kYKWFY34gEIDjjyboOjya3l+pL7blNYnb3hEDiajlDn1+GegVVQSgMWABChFYq/zm/TCRtX/RM3N3ded/XwsFINAKBxEQjww/99jDV//5o0EIAM5IuH3IysnMbcT3aiAAAakBHDNjyhTj3PwdkXX6kaJkKeGT8v/BTLflmctPUIjzk3rwX6XjOcO8WgET2lsgdAouPo7TlXMuPPLKF4wNCtbKFZTSq2YyiVoRUKwNwkk2X808JWBQCAYl+9W6bDt/+rk/GrBL4lGQCINPhjSWrD79dadbNw+fA7GfmulFgAQHmtHDhwgDHgL1iwwPA78MEHH2S36lqNOzIMyWtgxIgRhsfQtm1brhtms0JCqL/3338fnTp10jx28n4g3S9evFhz3dgKvG718QAAzEjFaFgBpQ3Q+4tY+P2H6NY+oLFZAbbM8+BqPzmqnmfjf+Hb9b4yq78rB64Ok8sTAoZZ/cMpkwU78wJ0tvg3CHCwJP4asACAGACg7+CbcXj/Xvyy8FPTQQCtxhENLRUBAKayYBBLfvoGfyz+0hB7v54tntu0OXpffaNsOj65NhMJAJB+FsyZiU2rl+qZIqtDN+iXDh2BnCbR8VeSDQaD+PvHRfhj8f+Zvm95JkCeLZR28qKrbuC6+Q+3WVkBgETH0VPcd1q393iWiqtMwsdfrRlcXWbqjvcLHF8D96p7GEFRVRPKSEBxmrZ62kMozNJVpQYAKIvDtjfg2/VB+ThZDgAgp2lzbFq1FJkNGjIjnCR8K0//H0n8+tlbL2PbxpNkc+HfKNRr2a/fMaLbjj3OwdzXQgfx0y/qjx+++BBej4f9nd7BlEaWyrbt2oOFiBUfP8Z+o/7rN87Dqj9/LtfOpdfdjsXz3rM8ACIeCGK/p1h9o67ovIa33LO4e/dukPv4okWLDD+uajHxcpkw9HTMa3jLtU2p8G655RY9XUfV6du3L95++21kZiqHCsYDALj11luZF0lGRobheRDnTaBwGcRa3TS3xcKs1j9h7PsokVmGpeZj2Xg2KoxJntXft3suPJsmQrBVh4OA1Pr9NM/NqqBfAxYAEKG7yA8xpbz78f8+Kvuw6lcxXeDqM46oz5QFAEoVsm/nNnz98VssS0C8hUjxTjvvEpa2juLktUpCAQAAu7cWsLSARuLzG+a3xGXX365KcBjWxbYNa/DtvPdQdOyoVvXoLk/ki6f06oNuZ1+oeV0qKwBAykxoHL0zC64OUyDW4Isv5Vls98qx8B/8jqeo4TJm8BgQZ4Fn/eMg8KKqCJEzOVtPgFhT+y2bmTqqlABA0A86oFKcv6y7rAoAEDa+w7omA54uGMjIP+/yIaD3e9iYJyPclZZexmmy+u9fsfjT2VFGfSwAQOEFK37/oQwciA0BaNqyHb58/zWEPQD++m6BJJBgAQDlnwYy3Ch23ajoSc0Y2aeZMfl33303nnnmGcbALyVbt27Ftddei19++cXQtOnm+8svv8SZZ56pux2z+BdycnLw2WefoXv37opjMRsA0BJ+oKYkCjvyrHsUwRPbWVy8lvSuzOV/0yRZbz5yuRfSGyLoOYyge49iej9K6+fq9FIUwWzYiIf/hPw0FNLS+vcvhK3uWYBNPWRUTU/W79o0YAEAEfqKTcFGxu3CD2cxVFyvGDVaUx0AIL0QccuaJb/i7+8XxiVNoN3hRPN2nXFm3wFIz6iudymQaACAvABo/2xYuUT3mIlNv1e/QWjX/QzuNrxuN35f/H/spsfnDd0MxUNobHmtO+CM3pdzE/HFjqMyAwAJjaMX0+BsOQ72BleYttTeLdNAc0BQq7ugjiEIdjjy7oCjibEbH7XDjo6RpWYVcpfMPB+u1hNS4uBUGQEAb8EUeLe/qXggBocHABnpOzdvYMZ8o/xWKDlRxGLyI0XJCyDyVt8CAL4y/DzykACWlJSw2H9ipTcq06dPB4EARoTS5GnJaS/X16WXXspuw+vUqSNZ5LfffmP9GPV6OPfcc0GhBLm5ubqnTWMg0jwar1GhUIRrrlEm6jQbANBCQCg7PyLr2zQJvr2flYUdSRnhcvUVQXHBDnv2JezcQMY3u81fMRqBY6vk1S3Y4Gh4LRzN740qw3NZEMpOQ+CBxepvdD+bVd8CACI0KZWDneLdV/75M/756RtNt6pktLbpehq7sTZitFYEAKBMhcEgtm9ax24YdmzeYCg0gLwmamdmo8OpZ6N151M0uZXLPRwJBwDIC2BbAb54dwbcJ4p1P7OkhytuvBMZNWtpaoP6pFsk+kMgFsUTGhVal4yatUEs/+27n6F5TFUJAEh0HL294bVwtrjf6BKX1fcf+hGeNeMQ9IVciOMtRF7nav8/w91QTKJ381RVdmPDHSWpAXL5d+SPNhXsMTqVSgkAcGQ2UAMA1DwA2nU/yawdBkMdThcjDgzf7BMA0Lx9FwYgREqYAyVcjn4jgIAkHC4Q6wFQsHqZZDuWB0D0E2CmMcgDOKg9f2vXrsXVV1+NFStWqBVV/J1uwckYbtGihWQ5s+L/jXo90ODovEK8CfTHqFAmgnHjxik2Y+aaU0f/+9//QB4XekWWrI+M8MY3sW+AkrAwvhUjpQ16wQZ77tVwtnigrAneMDr6/rjaPxfFzh8oXAr3qnuViQU5x61XX1Y97RqolACAdjVw1AgGcXDfbqxd+gd2FqxH4ZFD8JScKDOqyA2aDP0GjfPQpstpaNSsFbfbNkfvFa4IeQUc3LsL2zeuwa6tBez/6TaajNJYQ9SZlg6Hw8kMfopTbNyiDSjOnw5ClpijAa/HjQO7dzLXU/JsObR/DwNo3CUnJDkDaD87XWlwulyonVkflG6RDqKZOQ2tdeFckoTH0dfqgrQuszhHp14sWLIbJctHIHhim3phE0qQO7sRHoDIIfj3fQnPxokKaYZMGHCim7BVC93YNL8nJW79I6dvBABItBp5++OZkxoAUK16TWTlNgaFFMpxANB4yJgPG+Fh7wDifjmwZwdymjTHOf0GsVABAhQIfN2/azuKjxcyoKDw0AHm5k88ALHeArEA8gnaOQAAIABJREFUAH1/pdqxAIDoXbFu3Tp2Y7xs2TLe7SJZrnPnzpgzZw5at25tqJ39+/cz13yjPADklr5w4UL07NlTcjypkvUhPLi33noLw4YNM6Q7qkzZCCZNmoS0tDTZtswGAL7//nucc845msfO3P03PIVA4XJZsj4pIzy2I9/Od1mqPwTKe4HGfmu5bv8jOrDV6xUiBBRsZf9KmQW829+Qz8YjumDPGRgFOmhWjlXBVA1YAICp6rQaszRgacDSwEkN8LjGmaUvytfr6jgVYkZLs5pkLoHkCZAIERx1mAeAHpIjqfGZQnyUiImr9UEHp6w+cOTdnrLsyDzGsmCvDme756LzSavNPYm/88xJDgBI4rBN7TpVDEIzjTOeG/nly5fjqquuwoYNGwzp88ILL2R57bOysgy1c/jwYcaK/8UXXxhqhyrLzZ+4Boi47+mnnzbcB6U8JOJCo0LgyeDBg402w0IwiNMhPT1dti0z95iap4XsIPzFDHQPFKp7ekgZ4ZHtKnEQidXbIK37HFacjH/P2odKswNweomKLjib3c3S9YWFgQjLR4I8CaJFZBw1zpYPQqxuDAgzvBGsBqI0YAEA1oaQ1YASghgvtVW0Q2K89GC1Wzk0kNA4+orOA0Dx1PljYG90vWmLz1IfrRsP/5G/daQ+Mm0YuhoiciZbdm848kZGkS7pakxrJSLA2/sZfHs+QbBoc2kYCHFBCIAtHWJaQ9AB1N5oKBsbj7GcCu92ul3zbnkZgSN/IOgvAiCymFRbvXNY3unI9FM8c7IAAL6N9fjjjzPjUq+YaZzxAACUAeCss87SO9yyen369GGx8PXq1TPUlpns/HLx8Gb2oZZtgFcZZq2DGvcBjcfMPcbTn5wOyHvNvf4JgL2fFMSWDmfz+9itupSULLlW2v0/wpMsGCiBe/W/EWDfx7DxL0Cslo9AyQ5J74FwX2JGC7g6vxr1bYodO33DCCSgd2uktwDv+lvl4qsBCwCIr34rdOsWAFChl88afApoILFx9AIcja4rR9BjRA3E0Ote95j6YcRIJxF17dmXwtn2KZNaK20m6GdGn3fnO1BkKja3V32tCTbmwUGHJnv9y5JyaPIf/B5EgBco3qxMgEcztFWDI3cQI4r07lAm65IDAJinxup7VTkbHI1ugIPCH2Kk5O9rEDi+Vlbf4X5BhFrrn5QNC6HDKmwuBN3GM9qwsTa7CyVLh7PUXYoiQyQYW4fHm0jMaFV6KDeHaKuqegCYZXimIgAgZ5xXZgCAZx3MBAB4PA6U3gnuVXfDf2Cx6vtXyggPtxv7vogFlAkcd6+5H4HClVH9MLK+9pNDvx39R36Yggh7zlVwtnwoqgzxBvn2f82Y/Z0t/p2yXmv6PtCVq5YFAFSu9TR1NhYAYKo6rcaqoAYSHkdf0XkAqrdGWrfZcTF8eWIrk7NFRQhpubBlngdHw6EQ0nKSMwwA+ggUBVAax6BPOfVoMgEAR4sH4d3yEoJ0qyUjgi0DcNQ2liu7tO0wWOHdPhPezdPIz1ZxTW31zoWrw/OyZbjeI4IIR+Mb4cgfa9r+sQAAY6rkMTx5ekiEcZ6IPnjmGlkmkUCMmQCAUY8XRsi38m4E3buVVSZjhFMl76bn4N3xDgRnPWaoOxoPK+OOCRQXwLPmAdA3MVLIRd/Z9hkQR4Bv98fwbPxvWfYByYFQKED+nVFeewQsBD0Hk56aVuteq4rlLQCgKq4655wtAIBTUVYxSwMKGkhoHH1aDlwdpkHMaG7amriXjwBlNEiEmM0DIDVm5tq+7TUEireq3rDEbc6CnblZ2uqdDXvO1Uk1+sNz9O2aA0/B5Lh5SSQTABBrdCjdw/IxrrY6pyPoPazoTcC7H8IAAB2GS5bfrkqkKaQ3QVqn6bK3ZTyeOBTK4Gw7EbY6PXiHqVrOAgBUVaRYwCwAoLi4GGPHjsVrr71mbEAAIwG86KKLyrWTigDADz/8gF69ehmeM/EnTJs2DUSCKCdmAgBGMwAwA37bq/BueUUVPKQQLGe7ibDVPjVqakQiGCjaCHuDy6MAdQYurL6v3DuJwp9c7SeB0gySBIo2wL3iTnUQwpYOR8PrWBpfy83f8FZNaAMWAJBQdVesziwAoGKtlzXa1NRAQnkAbBlwtX4MtqzepimDKx+6Wb1xukOb0R0ZVXRDy25Bgn4zmpRvQ7BDcNWHrWYX2LLOh63eeSl1WAoUbYJ75RjFG3KjCkoWAABBZLH+CPrkp1AaT0sgiFI4Aa8OIsMVPBuehG/XR8pgkwp/R/g272ScbvmR2OqeAVfHl3mHyFWuqgIAf//9Ny677DLs3q1yA6uiRbNIAM00TuU4EDweDx544AFGlmdUzCIBTGRaQjN1bAYHAssitHI0HyFgndPh6jhN9Zsia/wTeNjqUVAq3rAEjq2Ee+Vdyqn9qDCR1Na/LCWz0xjdx5W9vgUAVPYVNjA/CwAwoLwkVGV5Y7e9gaB7T4TblshIuwRbGuy5g0NkLHEUuvHybpkOwA9nG5NjuU0Yt1S8cLzJyXhu70yYWmkTQsgNuNldpjWZ2PED9pwr2WEkUULsxb4d74Ji31ncu5KhyDMowQbBVh1CemPQzTMRzNnq9FQ9nPE0Ha8yXEaqwc6TBgBwjFus2RlpXWaCEWcp8AlwNMWKRAIA5D3jWXMf6ECvJLL8F0E/SpYMlWDXjmhNcMCRPwqOxsN5h8hVrqoCAKmWBnDXrl0YOnQovvvuO651kyvUsmVLfPTRR+jUqZNkkVRZ7/DgXnnlFdx+++2G5kyVx40bB5qbzXYybV1so6kGAND4/AcWwbNuAoK+QmUd8ADnQT/cK0aBOFdixZbdB662E6P+2bv5eXi3v8n4XaTFYvc3vDGT3IAFACR5AVK5ewsASOXViR6bZ+Mz8O36QP4mk+JDm9wCR96o+EyKCLYKpsC/7wtG5qUW0xqfQai3mgwAgCt+V33o3CXIBdjVaQZ3ebWCwRNbUbL8DlNio9X6ot/JBTGt27vJMZiDfviPLkHg8G+gW/GgZ1/oBsRfXH7o9lqMQZ7i34VqeYy8j9IrEYlSRRJeN3W2Nhkt4Mi/kz3fzIOCGPV5yAIpf4BMGsB4kwCqrgXFsba4nwFPaoSCqm2VFoglLHSvuAP+Q78oVo/NzR0uHDi6BJTSi8IT5EQthIB33LHlUsUgNNM448kCsH//flx77bVYtGiRXtWV1ePpT60Ts9ISnnHGGSwtYdOmTSW7fOuttzBs2DC14aj+bpQEjzowMy0hj0t+oveYqhJLC3jWT4Bv9yeq4WpitTy4Or4kG0akdJ6PBd0pfICFCZRyEAjOLHapFAYi6O+O/NGwN7iCdxpWuRTUgAUApOCipMqQLAAgVVZCeRwhwpgxyuzVcUgRx0ZFDOvbXge5zgY9B8oGagEA0WuW0Dj6tIZI6/QyhHTpQ56eXZ3Q8Tuz4Oowhd2eWxJ/DfC+56UYp1nu5xWjpdNNxQw9FQAAGoM9dwgcTW4CpcCig3WweBMcze9jYE68AAAuQi2Z8B3vttcY0KLkmRKX7BkAuzV99FHj3jhGSdESbZyZGXM/ffp0lofeiMyfPx+XX365kSZY3auuuorxCNSqVUuyLbNi7s8991yW/jA3N1f3mI8ePYpbbrmFeSwYlU8//RT9+/dXbCbRe4x3TvzhWQLsOQPgbDVesmmlb7jgyoaz5cOMud+3+0P2vjnpsSTAnnsVCw/wFkxmYLer1WNlhIK887DKpZ4GLAAg9dYkZUbEezA0c8Dxdsc2c6yp0hYj79o0SZGtNV7kanJ7xAIAondHQuPo48EDUMoorBSDbNrzQDeyze+BPfca05q0GpLXgGf944zxWVEUXMx581YnHQCQYKxWmrN30yR4d7ylrBce11vCSSmed9mtCBStV2gvdNCmg3ikqKX/o+wFTpN5P8L9V1UAgOb/9NNP48EHHzT86jB6G0434RMmTGBgjFFRc4XfuHEjBg8eDOJAMCJEtvfll1/izDPP1N3MqlWrMGjQIKxZs0Z3G1RRLewh3HiqAgA0PnoPeTdPBQIe5de0vRacbR5nHlqxohfclCMZNLQoVuWU0IAFAKTEMqTmICwAIDXXJXZUciRz5FLqJFbXas3Y7TyBAGaztFY0ACBZK5rQOPo4hHsQv4Rnw9NAoCQhKkw0D0B4UpQeybvhafgpd3vAHfpnIvCzpcGW1RfOVo9AqYxYsysChf9E5bSnsIC07nMSojc9nfB4d5DLp5xXBjNuKd99cYHK4bQ6nO2eA7HtR0qiQgDCcf6870AzAQB2iOdg9Y4Nf+EJzxAzWsHV+VXmwWC2VGUA4Ouvv0bv3sbJVNu2bYsPP/wQ7dvrCw0iIsIbbrjBlHAEtZvwY8eOYdSoUXj77bcNb6VHHnkE48ePV4y7V+rk9ddfZx4ARkXN66EiAADkaVmy7GYEjv6jqg56v0oRAjJ+k2OrVOtHFRBssOdeDWeLB7TVs0pXCA1YAECFWKbkDNICAJKjd629yh1UE3ELbwEAfKsVcuMbBeIDSITY6p4NV8cXTesq0eMXa3VBWpdZpo2fpyFF1mXBztIcUT5lWWZmwQ57/UvhP/BNhQIAeG6GKD90WrfZsgCi2i11CEdJIgCgAxQzGwDgMeYFew042z4Nen5JVIE3mheRfuaP5dnimstUZQDALOI9UvpTTz2F++67T5cxbBYTfo8ePTB79mzk5+cr7gOziPc6d+6MOXPmoHXr1pr33b59+3DrrbeCQh+MyqRJk3D33XdDEATFplLZA4AG7j/4IzzrHlYlEyXSZ2fz+2DPGRg1X+1Er0KIy6n9JNMvjoyuqVXfHA1YAIA5eqyUrVgAgMyy+otZ+jD/gcUIlOwqzZtdypQaZgDPyIe9wQCWHkXpxolSkPl2vA3/kd8R9BaWv2EV0yDYM0C3PPaGg6Ncu3gO3WwGMm6qgcKl8G6fhUDhMgS9RyNiTEOZA8S0XNgyzwsxS9uqRSmD63BcWkPuBtRI/9S0lOFCfbk6vQzP+ifgP/Rz6BZXdEHMaM5ca8ndOZblWzbsJOiHb9f78O37EsHiLQgSEVxkujhaa1ofSu9W9yzYmwwHucvJCc9Nq1kvkhAp2AxT88uXLB2GwNGlZg1RsR2lG+d4DUDRS6M0rIL6dq97DPAXlR+GLQOOhtfCt2t2hQEAeIEdNS8GnvdBMgEA5ibf9r+w1QsZ1jzCMye5d6tc+6qH8BiDXi08I16hXeHxV2UAwEzXeyLdo9R4WnPak/v78OHD8fvvv/NsWcUyY8aMwcSJE+FyuRTLmeV6T52MHDmS9ZmRkcE9fp/PBzLaKSWhUcnJycG8efNw2mmnqTaV6gAATcCz4T/w7f5IgZk/NE0pLwA6b7lX3aue1o8aEGywZV0IV5unLeNfdedU3AIWAFBx1y7uI7cAgPIq9u39HBTPzZjBVUUIGZ6txkOsWT7tDosL3/meYux+VBcxL2W9AAARdzED+eAPXCnPyLXUkTca9txBZcPhOhyXlo41Hszon5qWBgBaQ3Dlwn+Q0iUFy8YbZskmNm0eAICIFT1rH0GgaKMq+264EzJaaa3ljAyeXN6qW4qzgB6DR61pz8b/wkf7NRESL9JKhbFLka0xT4p2ExlhHIE99LzGErLFlokFyxKhLr198AIAat5EPO+DpAIArhy4Ok5lmRp4hWdOWgEAnpSAZd4vHOn/bHXPgKvjy7xT0lyuKgMApKw//vgDV1xxBcgN36jQDfzMmTNBIQE8snfvXkYeSG77RoVi8j/55BNccMHJPO9ybbrdbuat8MILLxjtltV/5plncM8998But6u2FwwGmZcCpf6jcASjcuONN+LFF1/kAiAqAgBAXkTuFSMRKN6iqBo5XhC6bPIwLoHS8DaJVqTOe0bXwaqfmhqwAIDUXJeUGJUFAEQvg2/HO/BsebH0xp9/iYS0hsyNiuI7w8ITDyrZg2CDo/FNLAWLHgBAC2t3VP8xBFpch+PSBiIBALP6p6YlU/o5aiNIHzf/iajhh2PKedIAsjEywi4y/rWJUioeVXdebV0pl9bh8qzWfULHD8De8FqWni1RIrWnY9O58ZRJ1HjN6KfKAAA6MmNwveM4SQAj10otJWD4Vp/qKKb/UyBmNGNvUBtVHQA4ceIEcx8nt3gzhNzin332WWaIi6Io2+TatWsxduxYLFy40IxuGZkezaFOnTpc7VE2ACIDNAP4oA7vvfdeBipkZWXJ9k/Aw4wZM/DQQw+ZYvwT6EFcBrzZEyoCAEDK8+2cDU/BZJWLI2lCUVafLrE2v1CaNSriksReC7bsvnA2u8ti+Od6Sip+IQsAqPhrGLcZWADASdX6j/wJD+VF9R7Spe9Ilyw+Rmj5bsKkT55140tvulWGFHFI9awZx1za9bC5M7fs9s9BrNkFXIfj0mFFAgBm9U9N88QuU7lINJwHAKDwDu/maUTdrX2tFQ7lgaINcK+4syy3rvbGtdVQu7XV1hoQOLYS7pV3cXq/aG29fHkjPAAUWsNy1B9dgqCPbpIoREcExViLNdrC3vjGMjI6HhI68uAJFhdEufbHjpj0TWE6ntX3qoYARI3Pf/xkaInoYiEldmpLLqSEQpC2vgLfgW8RdO+NJit01GLx4/bGwxj5p5rwEviphQDweIck0wNAbfxSeuJ6x+kAAFRTApaCdxS6pJT+L+zVRABzvKSqAwCk17/++oulz9u6datpah4yZAhGjBiBrl27lqXkI7BhxYoVeO+995jheuiQvrNG7CDJEKZUeloIDckYJ0OcXPHNEuICII+GAQMGoFGjRswjIBAIYM+ePfjmm2/w6quv4scffzSrO0acOHXqVNSsWZOrzYoCAFAYonvFKNB3S0nEGu2R1k3eY48IAf2HfmJNUAgjlbekamnAAgCq1nprmq0FAJxUl2fNg/Dt+0LCSnGxWH9H3m0hF+GtMyTd+iONULlYY7o9djS9Hbas3izuihkmax8pZ3DFxn3ykgDKup+KTtizL2F9C2k5oHLegkkgIyVayqPKWkgAze6fFwCIZNbmAQAkY/VjdAR/MTwbnmJoeiyYopSTO5Fx9GQAurrMNJUdPGHjF12w1ezMCNEEZ6am9xZXaA0j7OsHZ6tH4T/yRzmjPbZDMwEAMuq8O2apehKRYUdZByJZ89k7Yf0TIFdQJSFj25F/J+y5g1V1x8MOrbaXeLyRLAAgtBQ8ALCtTg9Wlt6ZcqL0nlFddM4CFgAAUEw6ubETq31FlNGjR7M4/PT0dE3DJ/4BAiqWLVumqV4qFCbOBSJP1JKGsMIAAPRe2L8QnnWPISjFRVO6APT9SOv0MoT0pqmwJNYYUlADFgCQgouSKkOyAICIA5tUmitBZAfsWDdlupn37VsAMS0HQnoebLW7Q6zVjQ9hDfrhP/wb/AcWwX/4DwSJZJDdXp6U2IM0LwAgly7Qlt0HrrYTo/qQM9Zj2cC1AABm9y8LAAiOUD7t/DEInNjKbkjJa4GEBwBQev6IxZ+tzcHv4aeUOkQMGCNKN+88N6VmPf+xjOJmtKtGSqa7DyJqTGsIsfZpsGf3hVirq66meGIcyxouTXFkq9crYQCApvGRz0JGi9IUb3URctcfg2DJDi7dUCwnARy2TOW4X3Izp8wFSqJENsfrRVDhAIAt00C8EAhGv3+j9KTDA4Dqezc/D+/2N2XbFuy1AEGQZfyWi/Hl2hgaClkAQEhZZsbja1C/4aLEO0DeBC1b8nNfhDs1Ox7f8GQ0NECAx7/+9S9NWRcqEgDA0gIuGQriKpITCwDQsGGqaFELAKiiC88zbQsACGlJznVbsNcszWsduq3RI2RQ+vbOZ/ldA8WbEPQcUiXm0wsA8Bz01eYgxJBpaQEAzO5fDgBQyvetCQAgMObgYpZ+hz60wRM7QpkAIsgFpfSlBAAkNI6+NHWdo4nxXMrhefp2zYFn0yR+4kq5DWWrBjG9CWy1T4Mt83zdBn9k81Lx7PSs2JvcCkfu1ew5o9COoK+wrJrgyoarwwuMn4Mnvl+tjFQ4Qdj9nJ51iv8OFG8+OWwCIbL7wtH8XmbsedY+hMCx1VG/O5reBvpTnkFegK1OTzha3AfR1UDS+4iHJE4OmItaOoV0czy3UdRWRQMAuL5/OgEAXu4Fuccn0qtJ7Z1t5HcLADipPTMZ+Y2sCW9dvZkHIts3k5Gfd9xGy+nJPEB9piIAQICxb/9CuNo+g9hQHzWvK7UQAKN6tupXfA1YAEDFX8O4zYDrAGRy77Ip2UzuR0tzcjHC5C7v6jCNMf1rFWrTW/B8qZu9wg2TRMO6AYCVY/k4AxQmE9u3JgDA5P6lAQAhlBebiGwkhAsACPrh2fQs/Hs/U4z5lrVtKXduh+clf050HD3d/rra/0/r9pQtr2/8AjP+hIzmIYM/q6+uZ0ZtElJ7Mda7pZwHQwRIombcU/9qZZQAAJbHec39UW6bsWCV/xDlen6Mpa601ewCW2avUE540YWSJUOiwnLKvX8kboV4boF4mOmZAS9BZqqF1LNSAgAGQDbVlIByG14BjFF7RrT+bgEA0Rr7/vvvMWzYMFP5ALSuCU95ivufPn06c+EXBIGnimyZoqIiRuD30ksvGWonEZWJ8I/IDuvXr6+5u5QCAOgMsv7xUIhh0M/SPxORdDilNIWAlSy/HcET22TnGSY+1qwIq0KV0YAFAFSZpdY+UQsACOlM1gPAUYcZV+Ter0VYPtbV9yPo3lOuGrl2CtXyIdboAFu9c5iraGwsvm4AgMPVV20ehgAAk/uXBABUbuR4AACKsfbtnlsu9II+voKrAYiEkcI6ggEPvFunAwFPlNrUyPd4Yq7V1oH3d7XYbd52yspxuB4C0Qa/vcFAxi0RbylnnNNeyB8De6Pry7qWeqeFmf7VjHtqRK2MEgAg1TfvIU3vjTEvoMrL7cB4SvJGMZ4SSrVJHhX0flTziiHdVTgAgNPbRazRDs42/2FeGATg+A/9DHvuNaohX7zAS+xzoxSOYfYzZgEA0Rolt3hKp0fu5WaSApq5bmT8E18BZS/gSb3H0/f+/ftZKj8KJ0hVoXj/119/HUQ2qEdSBQBgaZLXPsreIyfDP0XYap8CR/4oxt7PCG6ZJ9lJFv/IOScqREiPnq06qaMBCwBInbVIuZFYAEBoSch1t2T5iPJoq8xNDEvxt20mBHsGxPSmzJgX6/RgpGaUI1wyjpr4BBoMhLPlg2UoL4UFuIlR3HMgam/oBQC0xODzbkYtHgBm9y8JANgy4Gr9WIhIUULUAAC5G24W+tBuIogMLiyM62HPvHK9qAEAcYujl5ivGWEqsc2WH7/IiAbF6i3ZbbUt88KEGPyx46qQAABnqsN4AwCqzPS8LwSFchUNAGAGOsvocDJkhEsNKu+gyDbUUgJK9ccT1sE1To5CFgBQXkkEAixYsAB33HFHyoEAZPxPnjyZeSmYZfyHNUBZCR544AHG1p9qcumll2LatGmgsAe9kgoAQKBwOehcESgu0DsNVi8y65ShhqzKlVoDFgBQqZfX2OQsAOCk/txr7oN/31flFMpijHOvgb3Rdew33453QHHSQd/xmLICHI2uY7G+0rdtAkvF4mzzOMsm4Nv3f/BunyXp4qUXAOBi4XdlM4ZZymZQHmEWYM++mDGzh0Vuj7Cb544vIugvAbyHIdY+hTFae9ZQKsUj0bqJZNjX0L+aMS+1+9XqyMXok4FLa2evfxnjAwjF5n1d7vaffXwVQgDYHuG8WTT29JbWNuCiLNc/jd+7/S2IGS2Zl4ot81wIjrqmDNdIIykfArB/Idzk3h/B3BwbAhDyDnqAeJ4hVm8PW72zYatzBoirQDUEwIjyyLNj2c2MiyReUtEAAFngV01BGngBNAMvGtpWGybP7xYAIK+lJUuWYMyYMfj5Z7qpTb7QzfeUKVPQp08fw27/crOhVIWUGpBI9o4do/SqyReK+ad9WreusW9QsgEAOnt4CybLEn/yaloqVIu3rlWuamnAAgCq1nprmq0FAJxUF4vfXfew7pdzZLyue8Vo5iqqV/QCANSfZ804+PZ9yeWyGzs+qQ8LD6kdpbRydZrBmjOzfzVjXkq/anWk4rS1rpMaAKAvjl7rKE6WT0S6MP2jM68mATOMJd+9r6zR1CIBlIjbjCUBXP84AkeXRj2f4RtfJRJAAqi8m6eGYkYjQlLU9mKk9hn4sIo8jvZrXhTqH6IzSvfl3h/26qWkqadH/STHsRJbPxyqEfvvPOlAw0SMWiemN05fbqyx/fOkBIysI6Q3QVqn6eUIwbTOi7e8BQAoa4puxckYpvj4ZBrElPP+ySefROPGjXmXVnc58oBYvHgx8wb4888/dbdjtCIBHuPHj8egQYNM8XZIJgBAN//uVXeX8/bUqiPezC9a27XKV04NWABA5VxXU2ZlAQDRatSawqustuiCk3Jyl8Yie7fPZLGzCHpV1klgOdBjD+RGAAAtpF1RB0+ZlGJSRlfspCIP32b2r2bMSylXrY6mA7mtGkU2R93oUp+qRhdXHL0pjzBrJDZ1o3ktp15LlLbNu/UVSc+McqMVbHA0vJZ5dpCoxffzlFHiAKD6Wt8h7EDX+knmCaA5DaAEaZ/aivn3fQnPxmc0AZ3k/eFscR9Laxc4vla2i4rmAUATYe+3VfeASLe0CC+3A9tTKikBI/tNNJhnAQDqq04G8T///MOM0c8//1y9goklTj31VDz11FM4//zzIYqiiS2rN0XkgDNmzGDAAwEhiRIKc6Bbf+IkyMrKMq3bZAIAer4NsRMXnFlwtnyAheBZYmmARwMWAMCjpSpaxgIAyi88HeC9W19F0HeUa1fQS5kY6e31+50sH/SzQyWRaMmTZ4mg/OREMMUMmqDvZP0YcjMpw4UKyxmiFF/mWT8BgaPLyxPdScxKcg4R5chg8O36gLHVSkksE7lZ/asZ81Jj4alDOdEpzr1cqEJEg2T00Lr6yOiJidfjMbgWkqooAAAgAElEQVQTygOgk6ySa4OnYCFvwRR4d76nnKpQsMOecxUzXMPMyokAAJjBVzC5dHzR5JHlDnT2WnDkj4Q9d3DZT8xDZf0E1Vt6ZpS3ehiUBUKrsAwlGycqkkyF2hRYNgdnq/GMG0PtJr4iAgA0SwbqrH9CEwigCgJGLAoPiMq0bcuAU4HfROs685S3AAAeLYXKBAIB/P7774x9n4gC4+kR0K9fP4waNQrnnXceXC4X/yDjUJIM59mzZzMwYMWKFXHoIdQkxffffPPNjN+gSZMmpveTbACAfRu2vwHvFiIWdmuYnwhb3dPhbPlQwjyDNAzOKprCGrAAgBRenGQPzQIAZFbAXwy6xfcf/IEdCllu+DLjVwBs6RDTGsKWfQkcDQcz4r9yEvTDu/Nd+HZ9FDpYMgNfgGCrBiGjWYhXoP5lsnHzkURQWgGA8Fjoto9iUInFm3EWlIEMEXPIPA+OxsOl5xBuiOay7XXGnM+8FcLtCHY2H8pHS0ZCLBO80f55jPlYvfPWocwLjGn36F+lfA5BojGH4KwLW91z4GhyE/vYSnFD8BzUE/psSbDhJ/vdEu/+T67fEgR9FKtKqTZFCPYaDFRz5N0OsWaXqGEkCgBgxkLhUsbxEShchqD3aMQzY4Ngr8W4FeyNh4G4NGKF3hfebW/Af+gHBD2Hop83Ry1GxOhoOsLYYTDoh2/vZ/Dt/gjBooLQO44xTod0KGTkw95gAHtHhQGUeK9pUtsPv/MPLEagZBfgPxENnoouCKIDBJayTCF1zwCFAfAIT0ovakes3hZp3d5NqL4tAIBnBcuX2bdvHxYtWoQPP/wQ33zzjSlgwAUXXIArr7wSZPw3atQobnH++mYM+Hw+5gkxf/58Nu9169bpbaqsHhn9/fv3x8CBA9GjRw+kp6cbblOugVQAAGhsFMbFuABiyJ/Lj1uAWC2fXUTQZZEllga0asACALRqrAqVT6iRUqpX3rRVVWgZrKlWQg0Eji6Be9W/EPQejv/sbNXgyB0MR7Ox8e/L6sHSgKUBTRrgCgmTyTijqSOrcFI04PF4sGnTJqxduxYrV64EkQcePXoUy5YtK+c6T0R2nTt3Rq1atdCtWzc0b94cXbt2RV5eXlyNX7MVQ2ERFBawevVq5hWwatUqbNy4EZROkECCWKE5kjt/ixYt2B/6e/v27VGvXr2EhzaYrQs97VGopHfLS/DvW1je21R0scxSjsY3MC9PSywN6NWABQAQjn9sFYtdZDehxVtY2h92k8luPehytyTaBbuctkV26ysIQuiGxJXNbkwpBZzgqg+xVhd2C5oKTNlaNooFAKhri5iiA0Ub2Y1e0L0XgRNbWfxx0L2nbM+o75+IfsQ0CKL95D/QzZKrfsg7wJkNIa0BKA80udyK6XlJSbemrpUElQj6QeQ5RKpHemfPrr84+tkN+IBAifqABBvLvgD2DAOw12Kp7ZhHRrW80LNcvQ1sNdore0Oo9xQqwXgAhoBuqs0VgeVbFzKaw1b7NNiy+jI3bUNSkfVsaOIVtzJl3PDv/Yw9G0SKGKRnIDJEh94z9gwIaY1YelJb/UvYDXOqC71v/UeXIHB8NYJFmxiAFn7XBhWf9ZBXkyCIQOk7lTwt6DkRq7cD8ZQYfk50KI+XY4A8C1wdprCDf0qIvxj+wmUIHPkLgZIdCJ7YXvbeJeOvnIdE5KBLvSXKzkr26hCrNWe3mSxlLqVaFWwpMc1KP4igH/7Dv7Gc88Gi9SHvFt9RyD5L4e+kLY2dS4iU0la7R9IzwbD3wuFfWBYTyl4UdO9mbvTSZ6/wu8DOzupCWmPYandPWvpatT1G3C9BT4jYltL6ki2hW6xvuW7VVcaKVQ4AoBeFb89c+I/8VWrsk/uldOyy6QsupkFMy2EHDltmL+aqKekebnrH+hq0AIAIvdGHkg6eh35mB58gGZyRrrv6VGy8Fn2QyUhNy2UHeAoNSPV9pXfS9HH3H/gW/iN/IEiHTh8BdOTanUgpDdNIb8Q+xGRgU5YDPeJZ8yB8+77QUzWiTrTBb28w0DAoVNn0bFDBFae6vxieginw71vAzVFycnICBEctiLW6wUGhBzHhEclSAgMy9i9gmRGYccID5ukdLBmmzkzYanYx9fvs2fQsu0yg9zJdBrCLAH+xYqrX2ClEhnzpnZ6ReifPTX8gWLQ5IqzGSKsydembZq8FsXpLpjMiNYsNH4tDr1WmSVpLCj/0H/weQXqmIvmFdGtBhOCsx8hKiexYKnRJd9MyFYlDybd7HgKF/4TOYixEyYik5jvQyIysb7kR7VX+ulUCAKBDhG/X+yC3W3NeFCZtDPrQpeXCVudM2Btek5CXppaRV3UAgB16dn8AIt4iVNmcD6WWFdBZNsX3FfesKA6Z8RR8hMCx1RqJcbh7MVyQYv7F2qfB0eRGTYZTiBH+BT7G+rJRiswzwdTDcSXXs+EFlmjAvXJsKYlnPFqPbjMyhahcb96tM+Db8Y4Ow1+qRRFCeiMWw27PGZjY29jSvejfM48980F/UfwVLNeDYGe30hRfa280VLcHnxxHC+/EeDhFeNvSUo682oijhm6Ig56DSQBbw6MtNS7r9IQ99ypN71gt8zValjedpdF+wvV5U02Gy/v3L2TcRczrLJ6XXoKNZZ5xNL3d/Nh0xsUxi3EXhWLkjRr9cqtR+g5scjPsDa4wa8ni3471LY+/jitRD5UWAKAYGt+2mcyAiO+LwqzdEHrhELGSLHGcWV1xtlMlAQD6wOx8H749n5SS8yXIO4RzTTQXo49xRkvYG10XIuyqAEKs+r7ts+A/sNgkgyZRkxYhVsuDvclNXLrm4gEgMMdZD2L19owYzpZ5rm5DJFYLVUXP8Vj9VAEA6DvnWfsoc+E13xtGYC6yjia3xh0ISPm9GH6PNhyimfiQpabc8rJuANlW53S4Ok5LDBAT+f07sSMOe8ro0xhKjWvPvhj2JsNNexcaHRXVT1UAgG76vZtfQKCoILHrKdiZB4ezxb+NEZKWLo5vzzx4N7+omgHFjLU82UbFINpL+fen7KJoOzOZu7ZWa5UOAGAMyVumw7f/q5S9MVTddrZqsGdeyJiqiWk8WVKlAABisqdbtF3va8qBnay10d5v6Ycs7w7Ysnprr56AGvTsejY9B/+hnzTeiidgcJq6ECFmNIMjf4ziDQilGXQvHR6dRjBs8NfoAHt237iEc1Q1PWtaOs7CqQAAkPHvXjkGgcKVcbwJI4UIsDe4HM7WEzi1w1+MZUPY/CL8R//RbSDz92ZOSWaA5lzFQiV4Qvh8u+bAs2mSrvMIS+fYbiJstU81Z/AyrZwkHfuyNOtJXLszp3HRxUBRR97IlPCeTDUAgIGD659g2YqS6b1oND89eSx4NjzF+H7MBzk5t6LoDL0DW4xLDBDHOSzrW86pKKuYpAYqDwAQNuB2zq5gt4byO5PIvGzZl8LZ7C6ug4bZe7yqAAAMIS+YwpH32mwNJ6E9wQZb3bPgbHF/UsGlqJnTs7vlZfh2vpdcl1+zl4NyzWdfAmfLcbLPr2fNOMYpYXbcseRUqrCezV7apAMAQT/cq+4pDUOIlxtsSGsUj+1s87ipjNN0Y0XvXOa5YEoMstkrrN4eAwJyr4Gjyc2KRoFuw9CWDmfeaOa9FTehG/9tb8C364OKe25iQMC5cDYbm9Rvmu511rm4SiEAdKbxbPxvyIsxFcSWDkfT20IphTUIhcl5t76aIntTgFirK1xtnkzqPmPqs77lGnaRVVROA5UCAKjsBhy5FTua/cv8eCqV56LSAwD+YrjXjWfEchX1EKr31WYUldfbb2w9hu6ve7SUDT++hoxZY9bWjsDYxZ2txofYrZMklp7NVXyyAQDPxmeY0RbXWN5SlZlKQBf0g419z6e6bsTNXUUzWlN3EabsQu4Vd4aYyblEvU2uZtS+7yzf+JQEu1SbMXLpNgiosjccAkfTEUm5pU0VAIDAdO+OWaWZGOKnb80tiy7m1epofJN6VXpPrH8cvr2fp9zZjH3P2/wnaVlTrG+5+vaxSvBpoGIDAISCbX6exWxTyo9KLaITDrptaHZ3wj5ulRkAIHcyz7rx0e7XlXoDSUyOUPlGw+DIuyMpM2cxfQWTK2nIRbRKGeDSajxjSU60WHo2X+PJBABC5JFTE/PNE13MW8iec6VhJbJ37voJoLRW8SPvMjxMfQ2Qi3D9/nA2v6ectw+F+ng2/CeUucS9Vzo9GWUgoHR4Ga1gbzjYVG+LchOq1MC3ALFmRzhbPsyI6BIpSQcAyozmzxICDOrSLb1P8u9kmQLkJMRr8hD8h35N2fcE7S1n22cSHnpifct17TqrkowGKiwAQK5N7rUPs7yfle4wIbtdBdjqns7QR5ZKKM5SWQEAYvWng2jQsz/OGqwAzZObeu7V7JCfSCE2Yu/WV1LvliKOSiD2fmerR2HLvCCOvUQ3bek5PqpOFgDAmzferFmTQerq/CrLPGFEQlkKZlWc+HJdkxUgVm8DZ9unEm4Y8A6XjFTvxmcQKN7CW6VClqP9SpcliWRwTyoAQCFBq++F/8B3yYuT59wpSt9Bdq5fc38CeE04B6tQjIAmV4cXDb8beUdifct5NWWV49VAhQQA6CbBvfZBBE9s551npSqXKPSxMgIA/gPfMNcyupWxpFQDHKi8mbpK6A2mmQM3oa1EggCWnuMHtiQLAHCvuptlx0gI6C2IcDS+EY78sfp3fkW4ldQ/O8maqRJeFTs4dnu4aRKCvkKTZ5yizSXYazJpAEAC+UDMWmmxelu4Or0UdZFF4Cbd/Ic8hCqACLbSy5MH4j5Y61sev2953BcvhTuocACAdXsb2k1CehO42k2MaxxSZQMAQsb/kyAXM0uiNZAow9QCYMAIhFztJ8X12bX0HF89JwMACBath3v9E4C/KCGvL/rGpHWarpvwqiK48sZLkeTO7yBX59zB8epCU7v/z951QMlRHO1vZtMlnXI6pVPWoWjpBwEmyybbZJMNIoMkEDkYi5xEDgIjMCIHm2gwAgwmBxlbKOecs3QKd7dhdv5XvTer3b3dnTyzs9f9Hk9C27G6e7rr66qvoismsfjpRe8qmSkVIr1t/xuEBtxnu+ukKwBAr/GOkYHqWnCqmQX4O5/E3OIoeU75bxyfHQSpmaLjZ7m9Z7nqUi3iDJ4CAKRNUxmBEH+9TaxIu8lIigkAYCGzZl3BDhqeskvAbpM2p82XC3me7YztzeW8d+btkrPjAMDAx5kfeXznTIeWtQB/1anMl9pIci5EoZHeOVTGYcuqXKMiNvgEYWTMoYEXWjMC41Qg0BWCz7bOOQ8AnAs5HkZs/TuF6/OfR9qCvxLB/rdBKOuFyPybGomAbZse2yqmyAAlQ/9qy9riZ7n9Z7ltC8MDFXsGAOAoWA6lrcVAhAaTH5L1nADFBABQuLXYpqnOmM56YONn7aLgYwy9gZ5jrR8BM1O8GhSxgycy4bFJ1lzO6cvLJjk7DQD4O52E6KrngXjEke3DLIJqJsLXeqTu9rjynyIyl0EArvwrc2E/COA0ACCW902QGMuS7j1aKAXo0QFyHPFdcwulS/r7QeE6e98Af+eT9ZfNV4Kf5Y6c5dZOmrdq8wQAwE238y0q+w62YgEApC2fI7Lwjubj+2jiG2TW7DdX026sJRNicKQo+QqHBj4EsXKYZe1xOTcVpR1ydhQACHUExBDk+lWWrRO1igyH/vOgP7KaLMz+7pR7VWY/m7PfcC6AO0F4a4/PttMAgNl1yctbJwHD38s8XeBnuTNnuXWrwHs1FTwAwE1gNCwqIrvpOQ6Brn/UkFl7Fjc+QOQ7GdznIZDpriWJLqSzx4AOZ540SMAK4q+MZshlJzzzYsT3LNLQgeaVhZmmDnrckkFzOecWo5VyplacBAAg+BPM3nLcknWiWomJFy1y0UuYm3v3VVJVPgYyOMH7kdotbjGZY5JstMjgAICBjVEkRcxYTGUTAT/LnTvLi2QJGhpGYQMAXHnTPKl2vHIVAwAgbf4MkYW3Q3aIOEvzhBVwRqtCfylDJB9FMkVtdgRUWubYV45Qvz/D1+EYLbnz5uFyziMeC+XsOABgemXoq0CsHIqSYVN0+7TyF+f8chZtdNdLbZk/muSfB7ssMjgAoO87U1y5zXGmZMqCn+XOneXFtQ71jaagAQD+mqBvMq0mvCoGACA8/wZImz7VJ8jmnpteSfrcCH/nUyyRRHj25ZC2/WBJXdoqESAE28LXaiTENr+GWFYNunwnk1QHaddcxGunI77jZ8R3zXMVILJq33I5518dVsm5qAEAIYBAzzEIdButbas15uIvzlrElc58rqWE3jyMf2H2WG/7VOsdtIH8YnkfhIY+Zyl3EgcADExEERWh0IYlw1/TDZxmEwE/y507y4toCeoeSsECACzc38JbOeO/nikVgwj2Gg9/l7P1lMqZ1+sAAHsJmXMl5PAmS+RhvBIB5NoglPeGWDEQvlYjAH8lfKSU+sqaKKby7gWMLI+UVEh1xps1UdLX4SiEaiaaqCFR1Ok5EILtEuG3Op2ove+yhNjGDxFbPQXxupWOE0UKvnIE+98OX/sjtfc5IyeXs7rorJCz0oqjLgDqQ7MshxEOEK506hC/xZYomS3zRxOtc2E9GMMBAK2yL858QqA1QgMfgdhyuKkB8rNcXXxWnuXqrRVvjsIEAGQJDTMvRLz2l+KVvE0jsxLZ9joAEF09BdHlkwA5apO0VaoVQ/C1PhCB7ucbI3qT6hBZ+jBiG//hGPu3MiIjikA2acTWvcXG4IT5v2k/W1lCdMUziK59FZDqHV0zZkmEuJy1TZdZORc3AGDMjJXCE8bWv+0cR4G2qS7YXFae0amD5GS3OqfcYjCGAwA65V9s2QU/AtWXI9D9IlMj42e5NvFZdZZra604cxUkABBd9RyiK551T3Hz8lyTCWf1pQh0v9j0KLwOADhvRpVUnyFW9Eew/53sT7PJFd9asQTBvjfre0nPMlAWhmrt62ZFoFpeiSnsa/cb1bxqGdyQt1kSIS5ntVlN/G5WzsUMABjhkZF2/IzIvBtAVgA8aZSAHaEp+aOJRuGnZ7MyhjsHAAxNQVEV8nc4DsGae02NiZ/l2sRn1VmurbXizFVwAAAzJ2SM4UsKQ+KCD0JJFXwtR0BstR/EigEQy3sn+yY3rGd9jdf+D1LtfxHfvciR1858wrGKxM3LAEB8z1KE54wBzY+zSYCvzQEIDrjHUv9CN7gMiAMg2G+CKfGRP6q07VtTdWgpTPHKQ0Mma8mqKY/zr5oCAl3PQaD3dZr6l5mJy1mr2MzJuZgBACNuPwXjCiH4IZb1ZNFjxDYHwlc5NOleRWdBfOcMSFu+ZLwfhUAIK5R0RmjQpLS7hNYVnC2fG2d19v6Kjfwr+zH+FV/L4aCxUqK7Xbx2BjsPpG3fQw5vTkS3cDNZ6DbJAQA3J7Iw2iauoZLh5h48+FmudS6tOcu1tlaM+QoOACiY138y3257CALVV0As66V97qU6RNe+yV495QgdcC4kg0ROmT1141JhVRhAYv8PL7wdcJj93zbzzm3fIjL/ZsixXY4tKLHlMJQMe8lUew3/Ox3x3QtM1aGlMIXADPS+VktWTXnkhrUIz74C8boVmvI3zSQCvlIIgsBiuAsUyx3EBVEJoayaZRfL+zJwERAhVvQ1BRhxOTsj52IFAIz4VEqbpiK86C7Hv7Fpe00Mwd/+KASqLwO5AKkmOp9XvcBCFcqxWtXs9mUw5m6RrT+F8WgiQqwciED1GM0hfOmMJpereN1yx3lXUuVo1YMJBwDs2y1eqZm+QSVDnoFQ2sNwl/lZ7uxZbniiiqBgQQEAhRH7UoBYORjBvreaM98m/+3F9yG26WNAjjm+VKxQ3rwMAESXPYbo6hedvViYiJ+tukDIxHP6mYjvXqia1aoMZg8ztp9njEa8bplVXcpZj7/LWSxygZUpuvQhRNe8BvhKIAgiKB67EOrEWH4FX1lCkaeXx5IuEMr7JJT60urki5eVfclXF5ezU5Le207BvHxbNHQjof/cc7FKDJqiewT63KRZ4UwVFQF8ZOUjbfvRtVdoq6wA3Oa6IdDe3/U8BHpcon81usi7kuysRVYAHADQP/3FVoK5Iu7zEMgi0UjiZ7kRqfEyRiVQUACA67EvBR/8HX+XMHsWfEZlmlYuumISoqtfctwtwAr/GC8DADQJZPopRzYhvnMWs8aQ61awF3Q5vAFyPNpI9GadCaLdpCThudeAwm05lcxaYzjphuFrtS9CQ561bN86JWMr2uFytkKK+uooWABADDLg2tfuiEQYzMbwl+QKJVHYy23fQ9o5g30DIUuJQRuwGJO2T0NkPvn+79AnOEtyCxBbjUBonwdNWc3Q+COL7mQRQJKysKR/GisRRAS6nY9Az6s0FsiSjYBhAll3zjReh4mSxBsR7HcbfG0PNlELENvwPqJLH4Yc22mqHqOFjQBgmW0VIgAg+FsyVnpf+9+muWPEd80FkUbGNn8OuX6NayCY1vli42hzAHxtD4Wv9f6JfS9L7Jsmbf6cjUWObNFanX35THIn8bPcvqnhNTeVQEEBAG74OSdFQsp/1R8Q7HOT5evEndA85v1jvA4AaJlI5pe4ezHkhjWI76E/NzDQgLlvSHWQpQZtFhwWMwpn6ztdkKJrXtYyLGvymHwZcfIwIzP7IIX/63quNWP3UC1czs5PVuEBAGSCPQTBvrdoslwjQCC69jVImz4BC1/FYqK30izIyOK7EVv3trMWVo29I1AjNPgpc8q/MlKXQQCzscPJjD6y8HZXeA3YI0O/CfC1G6V53eTL6CYIIPhbIFhzH3xtjAMZhQQAMKuMqjMR6H5BeqjhLBMQW/d3RFc85RKYl3/pkOLv73Jmwrok36McWZIsexTRdW85HjEpbQT8zmTJt4BX4owECgYAIJO8hlmXQa5f5czI01oR4Gt7GEIDH7bnBdElhl6zl4vmAABoWmyylLAiaCQxkqPbEa9fCZA1AVkWxKMQS3vovkRrajslU4Kd/gnnDjh6oep+EfPrNJKcNGej/tGlJ9DjsmYHAnA5G1md5soUFAAgBhGoOh2BXlcbOr9o/ehR/t08q02H+sw27S6dz+yb5StHsP/t8LU/0tCCdO3RxCbANbr8KURXv+CCRYZ5ToZCAQBojwT7/VmXawzdb8LzbwLt7UJJLJJSzf26OLjcBJESchMSVj29xhsSIz/LDYmNFzIogYIBAGjjks884g0Gh2K8GCnKoSFPW/OikKMb0tavEFkwwR7iIfJN9lcw/2TySxZLuoI4AOilhJlKGUwcADAoOJuKuTEfZsn1nCK02StykfkG+zqdAH+n35ta/zZNoy3VcjnbItaclRYMAGCj5Vquwbvmqmcjx4p74QyNK57uATEC/B2OYS/mlicXwRizZICFAACYAcjIvZBcYtxx60lfSczKh1x8tBB7ZixCN8L4pnaB35ks/yrwCm2SQMEAAMwXb/07Ng0zT7UOmG4rrZsiTVKIx0IdIZR0Y+GDxMphINZ5JcyO1cJzQ+E063dutQwKoT4KYRVd9SKkHdOYW4KTyexh5qqiRHsm2BZixUD4Wo1gvpCKT7STMnSiLS5nJ6S8tw1X5Z3shs2WazlEGpl/C2Kb/umswAHYzbHilluDUUs9tx5NhFAHhAY9Aeq3HckttwazbgBuAwBWuGS4Z4GxdyWxcfS/2xSvBEVMim2a6oqLEr8z2fFV4HXaIYGCAQAapp8FIiZxOtl9qUgdj+rLCSksYgnogKXXfAoTxl7yK/axTcnPJ28OADi9Gve2l/TR3fyZq/GSzR5mCSb9V105iLPOXgaQJpR2YftLLKliPtRWkX86vXK4nJ2VeCEAAETAFhr4EAOCnUpOm6gq4zJrKq9FPvHd8xGecyXk8CYt2S3LwzgYBj7CAEo9yZ1HE+MWC3rGZuqxRE9DqXlNury5CwAI8Hc+iREymknuWZU09loQ4a86w3REH7f2Mo3C3+E4BGvuNTwN/Cw3LDpeUKcECgIAIPK18OxxkMPrdXbfZHbyY+tzI/ydTzFZkbbiyY9rZCtEUvKD7Vj4MLHFYIgVA9irfiElDgA4OxsULi+29i1I27+H3LDOBT/IpuM1CwC49UpleObEEARfacKdJtQ5YWnT6v/gqxyqSqZkuE0LCnI5WyBEHVW4DgBYdFHWMWSWVdr2Leh1jaKpOJmsYGnX0l9X5pWIw3peqY+7hIWFPRuk6DiZrIgupKW/btw9qF9EAkgEk0aSmwCAlWCgO8BSQuJWWpe4spdpDRGf2KDHjSwhVoaf5YZFxwvqlEBBAADSVrpU3Og4k61Zny+dsvZcdjcO4WblAiDVsQt1bONUxHf+AjlaWzgv5Y2r1SwA4PqLgmW7TgB8pRDJBYfCrLUaCV+7wwqGY4DL2bKJ1lSRW5dLpXNWXpQ1DbgxU3TV84iueEZbZBQ9FefLa0W4PI19cePMo67RIwQLP6wxxXfNQXjO+ES0GgeTU0CMo5FNUuQnlvVCaNgUXaSYSnE3AQArLVkdJxtOkb9Z5Tl1K7jyrbIAAOBnuYMftGbeVEEAAG59cPQeus1trbhxGSpmAIDF4t7+Awjwiu+eCzmytSBe+fOta7MAANXtGlO17RtWYOSbZL1DFxdfx2NdBQS4nG2f8GQDbgMAvg5HIVQz0bkBN7bkhv+/Wd9sPUJyTbFuOQwlw17S3FV3XgnNhxbWPEA6N2ZdAmn7ND1FTOc16o5BDbsGAAh+BKovZxF7rEjEwRBeeDsg7bGiOu11GLGEyVO7Ww+LVoAY/CzXvmx4TuMSKAgAwPH45iQvsQTBvjfD3+lE49Ir8pIcADAxwbIEaftPkLZ+AyLxk+tXQ2YEfrKJSp0vagUA4Bapk+PSIn6Bkir4Wv8a/i6n6wpfZEVfuZytkKK2OlwFABx2XUuViBtcPUJpd5QMmewYD44Xxhhd9hiiq82bTz4AACAASURBVF909jxx+M7ktTG6BQCYAS2yfe2KZRxugXlWAAD8LNd2DvNc5iRQEACAG5cp5jM16DGILQaZk2ARl+YAgPbJJQJLadt3iNf+D/HdixPhHmVJewUFmtMKAIDkEJ49hr2QNJsk+BiJp7/rOfB3/J0zw+ZydkbO9Do55ypQaFc3EkV9CQ2a5DhnjFy/Eg2zLnc8Vriv9UiEhkx2TNThudeAQqI5mfTeR7zQR7Pyi617C5GlDwPxsNmqtJc38ZrumuJsMUBGVheReddBju3ULjcLcloN9LnlRmIFAMDvTA7dmSxYt16uoiAAgIYZ5yFeO8NROYoV/VEy/A3Psn47ISwOAGSXMh0scTLl3/E/xPcsghze6KxPrBOT39iGJQAAmUdu/QqRBRMSwEizSgKLZRzocbEj1kZczs7I2U0AwGmFWNmu8drpIMVTjm53dAebZdXW21k3LBL1ur65cWeyWkFTmxe3FGqjZ55b/aVIUXrcR9Tk7pbiTCF6S4a/rtY9zb+7NQ5LAAB+Z3LszqR5QRVhxsIAAP53OuK7FzgqXjNsr4521MXGOAAAyNFtkLZ8BWnHNMR3zoYc2eLsi4SL809NG70MZet2ZPE9iK1/G5DjLo/KjeZFFmYw2PcWEPhoZ+Jytl/O7gEAAgLdzkeg13g7l1DWut1ScKz8BmkRmhvnHsj/udd4+LucraWLaHDhzkRcJyUj3tLUPysyeU2Bc2t/WKVwJoG+PUsRnjMGxFnkZOLjaCptfpbbf5Y7ucYLrS3XAQC34go7/apQaBOvpT9uXIT0voRoGYfePGQCJ238kCn9XiDq0zs+PfmtvHwTmBKePRbkLtFcE61vf9fzEOhxiW0i4HIGI2e0U86uAQAO+2GnLlJXTLJ1KsZWbCo3zj09AIBrrhgmw5vpnRsOAGiTmL/LWSyctVXJNbm3G4XQwEesGgZcG4eF+4Sf5faf5ZYtOA9W5DoA4NYmtVKx8eC8a+qyGxchtwAAUvpja99AfMd/HA9HqWkyXMpk9T6huNXhudc67kfskviyNyv44Gt3BEL97wR8ZbZ0jcuZgkrbJ2e3AACrCb/0LD43zgM9irGeseTL685LrnbLDrfuTFa/0GqZL1csHQyaoruzbqy10qM5cWt9WX7XKBZLBn5nsvUs1/IdKtY8HAAo1pm1YFxuXPgcBQCkOkTXvonYujchhzc5y6hswfw4UYXVhzL1mQi2IovuBFn/NN8kwNfmAAQH3GNb6EAuZ1pd9sjZNQDAYsIvPfvPjfPAjWg9ha7IuaWguWE16QoAYNDVodDXjda97tb6svqu4dY47ADK+Flu31mudV8UY77mCQC4YFboxcXjxoXPEQBAlhBdOTmh+DdrJVR9VVp9KCstJg60uxnHQvNNAthlYeDDtpGRcjk3XhwslrNbAIDVhF969l7RngcZQih0Rc4txcausyDfGuQAgPoOtXpeimV9uTUOOwCAvQ8n/M5k951JfccVTw4OABTPXFo+kmK88ElbPkdkycQEcz9PqhKw+nKR2iC7aC+6q9m7A/ir/oBgn5tU58JoBi7nhDuAlXJ2CwCw63KpZW0V43mQbdwcAMi+Guw8C3KtPw4AqO9Mq+fFLcW5WMZh5zean+XWn+XqO6x4c3AAoHjn1vTIiurCJ0vM7Dy28aOiDdlnesKzVGD1oZzZhNywFpGFt7GQikBzjA4AQAwh2HMc/F3PtWMKWZ1cztbK2S0AwO79mG8BunEecBeApjPiloLGXQDyf54LHTjSeri4tb6s/ra5NQ47AQB+ljeuYgfuTFr3i5fzNU8AQPAjUH05At0v8vLc2d53Ny58drgAMCbVedcjzpRM2Xa5WduAACHQEr7Wv4ZQ0gnRNa8A8Yi1TeSpzepDOVdTsQ3vI7r8KciRzY6NrZAaEkq6MFcAsaLG1m5xOVsjZ1cAAEFkZ1ageoytayTnHl37GiLLHnP0++MKCeDmzxBeeDsg7XFOzjruJMWq2DQBh6M7EJ4xGvG6Zc7NAwBf65EIDZmsu00OAOgWWVoBq+8axb5P+FluzVlubtV6u3TzBAAsjm/u7SWQu/fFAAB4U/lPKP1iy+HwV53BLiSU3JgPqw/lvHuFSBlXPsusNOTIlmLdVjnGJcDf4RgEa+6zf9xczqbl7AoA4DJ3jRvfHzcAgEIfZ7ErNsoH0Gvj5ACAuaPL6ruG19aPIenxs9z0WW5I7kVSyHUAALKEhulnIr57oaMitTp2qqOdd6gxNy5ClloAyBILOSdt/arwX/4FH4SSKvbS7+98YtaXYDfmw+pDWdPSlSVIW79EbN3fIe2cBUh1mop5PZMQaIVgzcQk4GP7eLicDYvYHQCgBMG+N8Pf6UTD/TZTUNr6LSLzb3Q8TKrT36DoqucRXfGMs65ioo65denOJBpkxze65uK75iA8Z7zjVmFGXR04AGB0phPlrN7nzQIAUETOz3Jzi6+ZlnYfAADgBtGL3X46xbCe3FA4rQQAYmteQWT5k0A8XIDT0fjKX9EfvvZHw9fuMNVwcG7Mh9WHsu6JaDzYpM3/hlT7M+TIVhBoWKzJ1+EohGomOj88LmddMncDALDy26hrsI2Zpe3TEJl3HeTYTiPFDZfxdz4FwX4TDJfXWzCy5AHE1r6ut5ip/HrntmH6WYjvmmuqTb2FxbJeCA2bAgIqnUheA5w4AGBuVVh912hWAECq6PlZbm4hNqPSBQEAhGddArpcOJnEiv4oGf6GbeG3nByLXW25oXDqvQjlGrtbH/+8cyH4IZb1hK/twfB3/gOEks66ps6N+bD6UNY14CyZyaVD2vIVpK3fIL5nUSKagxwzW23BlKc1ERo0CWJ5b1f7xOWcX/zNEQBw65tq1Cfb6AZyZW517ntX+hhsj9CgxyC2GGRUtLrKuXHemXE54QCArultktnqu4Zr3ysKOTvocXPCsLA0P8stFGaRVVUYAMCcqxrNtJ2TruDwYebcyKxryY0D2CoAILLoDsTWv+e+6b/gSyj9HY6Fv/NJqq/8+WbPjfmw+lC2bnXurSle+wukrV9D2jkTct0KyLFa71oJuOznnW9+uJz3SscVBcxfieA+DznnIpJlMbhhrSeUdkfJkMm6AVND3xrXzOv1PUhElz6M6JqXDQ3RcCE9bgqGG9lb0BVLDF85gjUPMJBeb+IAgF6Jpee3+q7BAYDc88HPcnNrtVhKFwQA4M5hFkKwz40g80JHE10wiNl29wIIYgAERMDfAmJpDwiB1hBbDmNKolg5xHXrBDcUTisAgPju+QjPuRJyeJOjU5vWmK8M/naj4O9+Ach00oqUcGl4wlEWbqsPZSvkoKUOMo+Vtn2H+K75CUsBch2IN2gp6noeoz6obnS8ucrZFQBA5yuxHeshPHsspG3f2lF1zjoFfwtG9ORro18p09vReO10hOdeAzm6XW9RU/lpbKHBT2muw42zABAQ6HoOAr2v09xPMxkbZpyHeO0MM1XoLiuEOiM0+EmI5X11l+UAgG6RpRWw+q7BAQB989Fcz3J9Uiqu3AUBALhzmAFuXLTp8hSZfzPk2C71lST4IfhKAH9L5ncnBDuwUHB0OAklXSFW9DX1oqzWAa8CANHljyO6+kVAdiGuvOBnF9Vgn+tBod2sTG4AZVYfylbKQ29dZApHF0pyNyKCKbl+deM+dGGd5Om8192TmoOcmysAEF32WOLb6mQ4VQfDH7px5jHFutv5CPQar/mT5hYfAz1QlAx7SXM/jWZ0S3kTWwxEyXBj/A8cADA624lyVt813FpDxcQv1hzOcnOr1tulCwIAcIvsJWFa+BfLFbV8S8J603QR8JUyoEAIdYRAYEFZNcSSLhDK+0AsrTZsOunGZci0BQAz4TwbZAXgdKK+B3qOY6H77EiR+bcgtumfdlSds06rD2VHO6+lMakO0o6fmQsSIeDxuhWuk0YWCg+AFvFpzlNkcvYqALB6yQL8/NUnOPbsSxCur0OotAwlpWWap5FiT0cW3+e4NY1YORQlw6bYbhXnxrzCgGm93LAeDbMugVy/SvPcWZHRqUglbtw9SD5mHoU4AGBuhVl91+AAgLn5yFm6yM5ym6TkiWoLAgCI71mM8OxxkMPrnRWaEECg+lIEul/sSLvxnTMQnnuds2FtBD8C1Zcj0P0i3WN04xA2CwC4ZcIJMYQgKf9dz9UtZ60F3CDLtPpQ1jpWN/PR65q04QPmQsD4BBxOZveAw9013JyX5eyGopgPGKrdtgXvPv8o2nXqit+edh4+mPIkardtxjFnXIS5//sBdbt2IhAMYdiBhzMAoE3Hzpj78/c4/IQzsW3Tesz88SsMPeAwtOnQGQt+mYa6PbvQsnU7tG7fkc3vQceczP5061ItkG92/9vha3+k4fWmVtAt1zGjgJ8ba5CsFfxVpyLY91Y1cZr6PTz7ckjbfjBVh+7CJvlXOACgW+JpBay+a7j1rSomCwCtM+rls1zrGIsxX0EAACRYN/y9qF2xrBqhwU87YgVg/eu/+pIkXoHQwEcgthyunjkjhxcBALfcSXxtD0Vo4KO2vVC59eJj9aGsexG6WUCWWDzw6NpXAanesZ40FwAgKVAPytkN5Sufojjvfz/iyw/eQFlFCxz6u9OxbsWSpFK/ffNGBEIh1G7dzJR8yjv0wMMx84cvMerkc7B8/iz88v0XKKuoxIDh+2PB9J9w+IlnYdrnH7EpItCgW58ByelyA4ikxu0OkclI59a96bjrmNEoB9FVz7Pvk9NRUOy2nCRrrMiCCY6Dr2aJoTkAYO6ItPquwQEAc/NhqLQHz3JD4yySQgUDAEQW3YnY+necF6sgwt+ZEO0/2dq2tOVzRBbe4XgMZTM+e14EANxYR068TkmbP0N44e2AtMfWdZpZudWHsqOdt6gxadNURJbcDzm6w6Ia81fT7ACARnF4Sc6FBgB8N/VdpvAHgkHsM+JA9ndKpPATANCxaw8sXzA7DQD44t1XMOKQozDrp69Qt3sX2nXqwgCAVYvm4Xd/vBwfvvwM6nbvxAmjx6W5CbimeFIUhP63wdfuN5bvQ1es82gUJvgNiMckPGe8sxaFjX227c4kSwjPHgNSpp1OZu5K1FcOAJibMavvGhwAMDcfZkp76Sw3M06vly0YAMAtBYdNoM3m23LDWoRnX5HwL3YymbhcUDe9CAC4wVJNLP+hYVMYUaNdyQ1gg8Zi9aFsRD7kmy9HtoEu6WSSnwj1twtyeAPkeJQMkxHsfb2tET2cfB10CwDgcta+OgsNANDec205FYsCchHYZ8QBaYXcMpVnR3VFDUJDnraW/JaUzrlXs1CiTiezr86umMoTbmETGEOhDaPLn3Q00g2bcxOuksqa4QCAud1j9V2jOQMA/Cw3txabS+mCAQDcMnFWJpqR2/SbAF+7UZbOPbFoklJKG9LpZMb836sAgBtxqs2+HKitC7cOMrsBANrz8foVkPcsQbxhLeSGDZAjmxIvWlIdZKlBs3mrr82BCA1+Rk2Uhn938rXNagCAyzn7tJuRc7EDAGobxS3Fk3zQmY/twIctc7ci657Yur8BsqQ2bMt/N/vdiq6egujySYBMQKiziaLc0DwQKGNFkrZ8AQK6nbK0Su2zEOqA0KAnTI2FAwDmVgEHANTlx89y689ydakXb46CAQBIxJHFdyO27m1nQwylzC2h2oHe18Lf6URLZpy9/M+/EfGdc1wZk9nLhRctANwAAPTGcNa7uNzgjlD6aOhQJpZYerUPb0J89zwgWot4/UqAXu0jmyHHY5aziNvNTk2X0vCM0YjXLdM7fbrza45FzeWsW7bpl37jMb+bOwBA7npkFYN42NQcGCtMIMAhCNXcD/i0RzBo0pYsIbJkImLr39YMNBrrb45SZHnY50ZTlkt0x2iYdZnj0QCUETEQoOZ+iJVDTIkmYTI8EfRg4kaygl+CAwDmZs7QXSNPk249nBgiAeRnuanFo/nOZKqV4itcUAAAi207/wZXEODk1Ap++Dsci2Dfm01dLihcUnT5U8775ykDseBywQEAbRterBiAkhFvacusM5db3BFGAQDXojAQO3WHYxCsuU+nhLVld9JCSYtLCZeztnnLl0uLnHOVb+4AAL2WNxAgtnOm+YkwVIMAsaI/gv3vZH/qTaRoRhbeCWnbN668/FN/xfJ+CA19zrTrWHT544iuftFx8sIkCBBohUD1WPirTtM7DSx/dOVkxNa8BDm221B5s4Ws4vDhAIC5mWiuAAA/y82tG/YtdcAN13wvC6+GggIASDzumRamT44QbMfIAQPdztMFBBCDLZEkxXeSyX/ctRkXWwxMRDcw4ZfOAQBt02fWjzNXK+xCQcSRTofHTOmQ7kOZFIPpZ4P8hB1PvnKE+v0Zvg7HWN60k+CkJosSLmfTc6xJzjlaKSQAYPXPM/HmeeNZT2uOH4WuI4bgX3c8yv4+6pYr8cW9T2D+R1/g6LtvwOCTE3uDyiz/dhoOueYS1G+vxTuX34w9W7bh1MkPoG2vHppk68b50KRjYgj+jscj0HOsNl4AYqle9VfE1r0FObJF0zhtyUQhiHuOQaDbaNPVu/XSmd5xkVkBBHtfDbFymKYxEecCRTGI717o6l3JrKWkMlgOAGia9pyZdN81VJpza1/otgDgZ7m5hUMRYtocjNDgp0zX09wqKDgAgMgAIwtvh+ww23nOiRdDECv6wdf6AIit9oOvxcC9gIBitrN7AaQd/0F85yzIUYobLru7jiy6XLhxwTPjl0tCd8MFgDE5dzsfgZ5XWTbv0tZvQab/zB/exWTkUHbTlceusJ6OuWHoIO7kcjaxMXTIOVsrhQQAfPPIZEx7/o00BV/pc7QhjE8nPJgGAMx+dyo+uXUiRl50pikAgFkBzLwQ8dpfTEyERUXFILMEoHPa1/rAhEm64GOVE/8OvbKRwhnfNa8g7hZWAPSpkiNrw+jqF1yzZtjbFxFCSRV8rfdjl3LixxECbdjPZEUl1U5HfNv37L4kR7a6qvhTnwR/SwQH3Ml4JcwmDgCYk6CRu0a+Fj0DALjs/tyc7kzmVmjxlS44AIBE7Mblqpim1qrLhScBgOlnuUO4GOqM0KBHTZEIJW5JUsIkcu2rrplEpu4FI4eyuyCeALFyECN0Ui6eZvd2bM0riDBmavv9nfVwGXA5G59ZPXIuZABAUeaVPtIrPyVS8LNZALTqVpW0FqB8lOeQay7FP8bfxiwATnjsDvz35b9j7fQ5zBqgrHUrZh2wftZ8nPHSY+i271CkAg77HASEF93leHhS4zNfACV9pQj2vgH+zidb1hlGNjzzYsT3LLGszuKvyFq3MQ4AmFsxRu4axQIA8LPc+Noxe5Ybb9n7JQsSAHAtJq/35xOw8HLhRQAgPPcaEJuwG4kBL/s8CCJGMpLoAhFdMcl19xGzAAB7GXTLDYB13px/cHL8BMaseAbRta8CUr2RKdVdRqwcipJhU7QxnHM565avUkCXnLO04gZILZQQyDgJYnnvZI+sBgDK27bG+tkLWP2dh9TglGfuw5Ivf0haDOw7+nQGCFCi30pbt0Rk/s2IbZrqvuWb4dXgbEFf20MRGviotj2uo2ux9e8isnSiY98qHV0ryKyMOMwK0L5xdBwAMDfNzRkA4Hcm42vH7FluvGXvlyxIAIDEGl36EKJrXy8AkzZvTbKVlwsvAgCkQBMHA2R3+BdI+Q/2Gg9f+yM1L5wEb8QLoFBzboSiytdRo4dyQZik6vUPThFEbOOHiBGXR91K5xQbA647XM6at9nejAbknNlKoQAA1K9MFwAFFMjFAZDLBUB55S9r2wpvX3IjGzJZAVCi/y9v1wb7jv4D/nH1HUn3AfotYWp7JeSGNQYmo3kVsVrpbLIu514NacuXzn2zvDp9YhCBnuNA55tViQMA5iRp9K6Rq1UvuQAwnacQ3HiawZ3J3CotrtIFCwCwsFtzxiK+c3ZxSdzG0Vh9ufAiAECmVOGFt7tsktroB9nmIPjaHgSyDEiaozfyRpBParz2f4jvWgA5RrwRhZmMHspuh6dKk6bgh1jWE2LLEcw3VSitTntFJfPZ+O7FIMsjN+dELO/TyAqe8JnVkrictUgpPY8ROTdRtOZcBQLunEzZLACofasAAIUEUFH46U+FFFBpQxmv4g6g/D9/fdawEigyT89x8Hc9V0NmY1lY6OHZVyBet8JYBc2iFIWRPAyhgQ9baoXBAQBzi8foXSNXq14DAPhZrn/9WHGW62+1eEoULABAIuauADoWmg2XCy8CAE6Ga9MxO57N6ms3CqGBjxjqf0Eg2oZ67kIhepWuvhSB7hfrbpzLWYfITMg5tZVisACg8WRyAKS++KcCAKmRBhTXADL/T02RJfcjtu5vBWfFpGN12JhVgK/d4QnTf5sTucBFFt3pbjhlm8dopnqhpCvjiEl1pTFTn1KWAwDmpNjcAQCSHj/Ldawhi85yHS0WXdaCBgBI2k4ScHl3du1BtL0IANAc0uUntv4d705nAfVcd0iblL5zYirtE2mGuJPL2Rk5FwsAsHXZSmbSv3PdRubnf9x9N+OfN9+XDANI40x1AaCwgKnRBJToAU2kLksIz7220TLC5Ug42peEIzkT+/spy4hJ1TrN703ZJcQIw/pNAAHbVicOAJiTKAcAAH6Wa19DZu5M2lsp7pwFDwAwhY6/LORdhXZdLrwKAJBpbmTBhII2rffKZ8UMAMAAPE5MpTrVgr8Swf63wdfuN6p5c2XgclYXnRVyVlopJAsA9ZGbz1G/vZaR/yluAgQKZEvsAjt7rCuRWMyP0p4ahNLuCO0z0XyEGJ3d4/emDIERQXL1WPi7nqNTktqycwBAm5xy5eIAQEIy/CxXX0dWnuXqrRVvDk8AAESMxl51N37IzQsz1iKRzpEvm1hRY/kq9SoAQIJw44Ju+QQUQIVixQCUjHjLVE84S3ge8Qk++Kv+gGCfm0zJmApzOTsjZ7e+L7k4AEwvHJUKFP//XKb/mcWZH/q86zkIQPFIbDyfVeed7k30eELWcLKkmr2oM9jgIpkpLw4AmFtBHADYKz9+ljt3lptbtd4u7Q0AgGRM5oXzroO0hYiX3GF4L7SpJtI/9nLY+gBbuuZlAEDa8TMi825gJlU8GZcAvV6VDJkMUj6MJv4qmEty1rrucDk7I+fmBgAY2fccBGhU/mvuh1g5xIgIrSnDQQBADCFQfRkC3S6wRqY5auEAgDnxcgBgr/z4We7cWW5u1Xq7tHcAAAUEWHAzpM2fN3tE227ln8TtZQCA+l+MJpBCsD3E8l6Qtk9z5MsjBFozEkCx5XBT7cV3z2f+waQY8JSQgB2uO1zOTVeXHXJ2w8LILQsAo/uVXWLJEmDH/5pdWDqhtBtCA+51V/lPmbjoskcTYZXjEaPT6c1yvlIEelyKQLfRtvefAwDmRMwBgHT58bPcmbPc3Kr1dmlvAQCNIAA7zNa91fwOs8a1Ruy1wQH32GL2n7qcvQ4AFFsoSeVSKW37FtFVzwOyA5YwZDrZ+1r4q043/aVjF6SFd0AOrzddl9crYErpPg8yE2GrE5fzXonaJWcvAAAEtkXXvIL49mmIhzcCUn269ZzggyCWsFBoQqgD4K+AWNabKa3+TidasyylOoQXToC05d/NBLQXIFYOQqjmAVv2tplJIWLA6Mq/QI7tNlONZ8pS6N1gnxvg63CMI33mAIA5MXMAoKn8+Flu/1lubtV6u7T3AIBGeScOs+eaGdGbALHlrxAacLcjlwuvAwC0VIoDRU2fd2nzZwgvvB2Q9jjy9fF3PoUxJ1uR4jtnIbzgFsj1q62ozoN1CPC1OYABeHRBtStxOdsr54IGAGQJ0eWPI7r2TSAe1rnEBAS6nQ9fx98hPGcMKKyqWtJimRBd8Qyia15qBCHUavTo74IfvnZHINT/DsBXZmoQJHdZqrMnVN2iu4rcEktgcgv2u81RCwwOAJha8uAAQHb58bPc3rPc3Kr1dmnPAgAJ5W4hIgsnsD+BIg87RH5sXc5AoOdV7MXGiVQMAIDnQQDBD3/H4xMKeOO8x/csRnj2OMde0sWyXggNmwIKoWRFitctQ2T+LYjvXlD8+zZVYA7vYS5n+76VBQsAmOXKabT4EVv+n6UAAG0DaevXiC57BPG6FVZ8RgqqDiHYDoGe40xbTpASGV0yEfG65ezbKPjKWcg68mG3ylqILEMiSx6AtO274rPKEIPwd/w9s1ozC8LoXWAcANArsfT8HADILT9+ltt3lptbtd4u7WkAgImeXjvodWHtq0X6uiBALOuJQK/x8LU91NHVViwAAAMBPPjyzC6Vva5mAEBmaphxHuK1M5xZD75yhPrfDl/7I61rT6pDZPF9iG36GJBj1tVbkDW5t4fB5WzLiihUACC6/ClEV79gWLFTOD/gb2k5AMAmgtbj0ocTEX10WyfYMpXmKqVX/zYHI9jnetMKOnNZm3kx4nsWJfokhhLfRlmCHaEEYxveB60XObLZnAwKorSL39jG8XMAwNxC4ACAivz4WW5ugfHSTSTgfQCgcUiEkEWXPQZp2/dFo1AI/pbwdzkTgR6XOPbqn7pCigkAYFgRhadacCvitb8U9suzhktldPUURJdPAuSoI581X4ejEKqZaHlbiVfBx5IvXpY34HKFbu9hZfhcztYuhEIEAOj71jDrMsj1qwwPVon6QebnVroAZHaIWe8tuRfxnbMNgxWGB2lJQZGRsQZ6XmkZME/h+uhlnoARCusbGvI04rXTE7wpsV0IdD0Hgd7XWdL7ZCUKIENArFRnbd0O1UaWaf6qM1y7JyW/scRxM+86xzkWikVxLpZx+NoehtCgx21b/fwst020za7iogEAlJmji0V06YOQds70Lkmgrwz+Dscg0HOsrX7Caqu92AAANl5T/rFqEjP7u/ZXDMawzV6LlphtVFN5IgkLDXrCHuJJmpO1ryG25lXI4U2FDc5okhYg+CsY+VSg+gpX12sPcwAAIABJREFU93Bad7mcNc6eerZCBADoRZesahBvUB9Ajhxiy2EoGfYS4nuW2goApCpNZMEX3zXHI0CACLGsGv7uF8Df8XeG5ZytYHTpw4iueZk+HghUX45A94uYTGLr34a05QsIJd3g73QCIovuavzuxxMuAh2OSTd5lyU0zLyIKfT0gMD6qeI2yAgjV/wFsS2fewYIIMWfuCqC1Vc4bu6fbf64BYC57cABAB3y42e5DmHxrLkkUHQAgDJQdqCtegHS1q8gR7Z6QKkQQCbfpPj7u48uCKWhKAGAxgWSBIrIGsB1E3QRYkVf+Lueq+tSGV31HKIrnnXICkCAv+pUBPveat/XlC67Gz9EbO2bIJ4D9+dF71BFCKH28Hc6CYFu5xXEpTTrCLic9U5sk/yFCAAkFUgTo1MIP50CANKAewICdvwHskPkprrE5CuDr9VIBLqfD7FymK6iWjMnLQDkKCNiJL4fsuagewH5szcBfVNcBFJDXRJJbGTh7UyOYnk/hIY+p52/RapDdOWziG2aCjlMrgEORJrRKiDKJ/gglvfVDGzoqdpsXg4AmJMgBwAMyI+f5QaExosoEihaACB1iilmurTxQ0jbf2oEAwrnUCMEX6wczA40Mh0qpFTMAEDmxVPaMc3hlw8BQqAlm3N/lzMMvawzn9HZVyC+a64jyyZhHvwX076uWjpLl93Yhn9A2vI54rsXFbC/sAgh2Ba+1vszgMQu5UCLzIzk4XI2IjWgEAEAPX0iCxV/1ZkIdL8goVw2rEd89zwQB4DYcrhjFgBNpE8X2k1T2at3fNc8d/e9GIJY0Y8R+/k7HGs7oEffczIhl3b8FxBEFqJRjjewOaEwrIK/BSLLHk1zESDQgIHAAAI9x7B49+H5N0Da9CmrQwESjKzy+M4ZiK39G6Tt30OO1rr3iEJhKkuq2FkZ6HI2KOpEISYOAJibFQ4AmJNfsznLZRlL5v6CxXN+wagTz0KwpNSc4Jpx6WYBAKTOL20SactXIIVP3r0QcQpzZMJkUvfa8ZVBLO0GsfJX8Hc4moX146kAJCDVIbb5M0gbP2Ls9IlYyRZHlmBz3x2+VvvB1/FYQ0p/AUjKlS4QyEHWPHQ5lutXJi6kblhuiCH2Ikcva762h8DX7rCCsNaxalK4nK2SpPP1NEw/SyMYKMDf+SQWJi1XctoCIFc/GHi/+RNGeBpvWGfvWS2WQCypArlB+Nr9hoF6aqbzls8y+eQTl9GmT5IhjumRgKzDiBsguvpF1ifFRSDV7YMUKDpXwnOuZK5U+dy2oisns9+1uAfQGAkgim14FxJZaOxZzjgJbLMOEPwQgm0gVgwsym+s5WuGV8glkEUCxXiWb1i1HP/+4HXs2LIJFS1b4+QLr2J/8mRMAs0OAMgqJqkO0q65kHcvQJyUi7oVLAYvY8dtJMaR4zH1ywcdXL6SRBP+lszsTgh2YDFp6VJBZnp2xv42tgR4qWwSoAuPtP0HRhjI1gS5kcRqkXcdJOefTME7sJcbobwPxBaD4Ws5vGBfLry6Atir5Z4loJcqObod8bqlQDyavm/leGN0EBUwh16ZxBJAEIh+m80fvYyKpT0ghDqyl32xvE+znEMuZ2/skIb/nd4YWlOlv42h/uhV2WuJfZdrpzNrBXnPUrbv5fAGBgbmP6MFwFcKQRAZuz7taSLoFOhsrtinIL/PdIGne4ivxUD2LSL3qMjie9k9hL3sV49FePYY0Msze+1nnAGxBEggx6EQt7JHj02fMqWaIhbQeZYECUq6IjTwEYgV/fUtBboz7ZyJ+I7/It6wBnL96uR3V5blxm9uDktLkr8Y2Pud9VdALOvNoh2R9Qndk3jiEuASsF4CXj3Lt2/ZiO+nvodVS+aDfV8AhEpKcfy5l6FTt57WC6qZ1MgBgGYy0XyYXAJcAlwCRiTw/vvvY8qUKdiyZQtEUTRShekysVgMpaWl+P3vf4/x48ebrq8gK5BlbFq4FG16doc/FNTdRa0AAJn/B/d5CL7WB+hugxewTwI7d+7E+vXr0b9/DmVclhCeey2zhCKFH2IQkIjwUYbAFPlHEVk4AfHd8xnIEexzI3uEiCy6m/EHUCI3Ln+7wxFd8xoDC3xtDkRo8DN5B1VfX4+rr74azz6bcDXIli699FI8+uijbI+6mRYuXIjTTz8dM2fOzNmNO++8E3/+85/d7GZBtT1//nzcddddWLFiBXw+nyt9i8fjEAQB/fr1Y+uoZcuWrvSDN1pYEqjfsxvfTX0XS+fNhBRLj3jl8/tx5Gnno1fNkMLqtId6wwEAD00W7yqXgFkJZF6QjjrqKLz22mus2rPPPpv9Sf/ftm1bs03x8i5IgC5yEyZMSLb83Xff4de//rWpnlx55ZV48sknTdVhVeFjjz0W//znP62qzrF6Gn4+AXJ4S8JtxV+O0JDnmGVYWpJlrPp5BkR/AF2HD9LdNw4A6BZZQRRYs2YNnnnmGfztb39DTU0NHnroIaYIZU2yhAhFOdr4caOLQGPkmD43ALFdaeR/wX0mMk6BZKQYAgzi0QRwEA8nQQIifsyXOABQEMvEtk7QujvzzDNBSrjbqaqqCt988w169874NrrdMd6+oxKIhsOY+dPXmP7dv0B/z5UOPf40DNrvYEf7VkyNcQDAA7OphYzPagIVJ8Wixl6d68VK7cIrVgxAyYi3LBuKGslWtn6qzp0YRLDXePi7JJRvO1Ou1xF6vaEXkQsvvJA1zwEAO2fB3rqLHQAgC4APPvjAsBDVvjXZKla+rdn2stUxn3dt3IwV3/8XXUcMRuseXfOOU+37p0tIGd8hsxwAkSX3I7bub9pD+wkii+VOr9a5EiM9nTMW8Z2ztQ1NDCLQcxxo/goxLV++HC+99BJeeeUV0N/JtLVbt2748MMPMXToUNUuJ/zwKWpgC/ZnJvmfEOqEyNKH95IGDnockcX3gOKIU9IaIYADAKpT4ekMBACQ1UQhpK5du+Lbb79FdXW1o9355pHJ6HnwSHTbN/e+q99ei3cuvxnrZ81nfTvjpcfy5s83AC3t6RHA1mUr8fYlN2Lnuo2orOqIUyc/gLa9euipoiDyEgg1f/qP+PnLT7BnFxGP5k+DRx6MQ447TS0b/z2HBDgA4IGloapEEgNw1z8i0PtaD4ymaRfVLuUcALBmWkmxP+ecc6CYa9bV1bFX/08//ZS9qj7xxBOsIcr39NNPp70k04X0rbfeQrt27ZJlKK/av5PZ+EEHHYRHHnmEtUOv0VdccUVaHanmo0oflRHTC/bw4cOZCSqZKF5++eU48cQT2Rjuuece/OlPf2KmqcpLd6YC/OqrryYtG6yRYmHXwgGA/POj9q3JVtpJAIDar99RixXf/Yw+ow5CoLSRUyZLxwoZAKD49Q0zL2QcKloT8ePQq7Wv1b5Zi0SXPoTo2tc1ggoCY40PDXzYeSI/lQGvXr0ab775Jl544QUQKKv4tFKx1q1b44svvsCvfqWPHFiObEFk/k2MH4GikoQGPcGsBKJrXiaEIEkaaCRCAAcAtK5gb+ZrrgBAtCGMTyc8iPkffcEmTk2hNwsA6G1Pz2ryPAAgy1i3cim+/MebjOBPa+repwa/++PlWrPzfBkS4ACAB5YEBwCy+6yqXYC5BUD64laUw2w+kFu3bk0qyn/9619RUlKSdAP4/vvvmRJP5Xr16sVABEXhpsshXWLnzp2b9d/37NnDytILAwEICtBAYEBqSq079d8JYKBXMjKRzeeDSq4Md9xxBwMGTjnllKSP54wZM5hPrdu+qU59ZjgA4H0AgEYQC0fgDwYaSSmzj0nt+6drzVlsAUBtky96eM7VkMPrNXcll0WFtPVbRBbeCrIC0JLEsmqEBj/tSMhSLf2hPBs2bGDWK3/5y19A36VsySgAoNQVr1sGuW4Zi2IQXTEJ0VXPs5/8nU9lUQ0ii+5kMiRugGDNRPhaj1TtPgcAVEXk6QwcAOAAgJsLeOvGdfj6o7+BGP5TwVAtfWrXqQtOGD0OJaVlWrLzPBwA8N4a4AAABwCsWLWZFgBUp0LulGkBQBwAmcokKemZr/dUB72yH3300Wmv+sq/kykfAQDKK/+qVasYGLD//vszsp/U/+/QoQNrM/M1n17E6JLy008/MRDhv//9LwMbUvtD7WWzXMhGTqUAGopMqf+HHHIIa/udd95BixYtWP3XXHMN2rRp00T01OeXX34Z7777Ln75JfHCSS92Bx98MC644AIMGTKEERqlJjJtmzZtGghc+fzzz7Fy5Ur06NEDI0eOxOjRo3H44YcjFAolixjtoxoAEA6H8eWXX7LXR5Lrtm3b2BgPPPBAZllxxhlnoLy8PK3vhcQB4KYLgBV70Mo6Ch0AoLHG1ryCyPInEz7nWpKvHKF+f4avwzHJ3HpN/wV/JYL9b2NKcCGkHTt2MLN+4tH4+eef83bJLACQ9s0hAGbutZAb1jZpUwv5n1KIAwCFsIrs64OXAAAynZ/2/BtJYWSau6e+hHceUoNTnrkPpa1bIrXcyIvOxL6jT08z51cqTC2T+ap+7H034+uHn83qApDZL6U+xaog03ogW3v0b9nqOfruGzD45L3fQ8q3+ueZePO8BBku9fnQay/Fxzff5ykXACL4I8V/2byZuhV/ul916t4TB/72BHTqVp0XKLdv53i/Zm4B4IE55AAABwCsWKa5OADo9Zwup+PGjWPNKC/pnTp1Ykr1J598klS4U9mTFasBUvJTGaBT//0Pf/gDRo0axZR1Kqv8ZsQCIBMASAUeqN+Z3AWKQk+gQSqzdqZyff/99+PHH39s4lt+0kknMauD9u3bM7kQOk2yIDcEUuCzJQIPaJwErPj9fpaFrCDuvfde9l+udO655+Lhhx9OtmW0j/kAAFL2b7rpJjz33HM5+0EuGgRSpMqr2AEAoaQzQoMmNSXls2LT2ViHFwAAGn5k/s2IbZrK2Oq1JLFyMEKDnmKv1JR0mf4LPvir/oBgn5u0NGVrHnKx+uijj9i+/s9//qOpLSsBAPbNaliL6JpXmFUAhRRk/AmNEQLUyP80dbjAMvEoAPonxAsAQC4FWhmtoiRbBQDUbd+R9KnPJVFFuc+l/CvlKF+7PtV5AQfKm8ovkNlmzfGjcNSd1yNQEkpT/rP1rdA5AIjUb9q//4k5P3/fhNlfbfWGSsswYNh++NWvR6G8kkeKUJOX2u8cAFCTUAH8XuwAgFERq12AC8EFwOjY7CqnJQoAKYCkSCom99dffz0+++wzZlqvuAAo/VM4AJRX+cx/VzgAUt0OMkEArRwAagCAAlykhoDKxgGQqVznk/Xzzz+fJEekcEnElpwvxBTVRSAAEXudcMIJDDSgOi655BLVKb3lllsY+ELAgdE+5gIAKIweAR1awl+ddtppbO5JGaHEAYDE1OUjAcym5Kb6tGd/xRbg73wSgv1uy7k2aK9Mnz4dv/3tb5vkUfv+qS641Aw2uAAo1VMIuvDssaC49pqSEECg+lIEul8MacfPiMy7IRnGTq18Jniglt+O32mvEcB566235jT1z9Wu1QBAajvkHhBb/RIDBSgMpAKw2CEDt+rkAIB+yXsBAMh8wT/kmkuavILTa3+q4p7PAoDK5/PJV2uPpJyp2Kcq3rPfnYpPbp3IJoMsDtTaS82f+uKf2g9qr9PgAWm8BUre1PKFCgCQFeSsn77Gf778OC+zf+YKptf+lm3bY/hBv0H/Yfu5FopY/84q/BIcACj8Ocp68czstpdJAI1OgdoFmAMARiVb3OUylWsyxScl/bDDDsPHH3+Myy67jMXjpnTqqaey3yorKxnpoKJAUxmymjjmmGPYgUTm/WQZoIADCqhB5r9//OMfmdk/JQrzRXwG5BZBvAkEDFBZ5be///3vGDhwYBMAQEsfKXZyLgAg82J88cUXM7Chc+fOoPjjDzzwQNJCgQCMqVOnJsMHFjsAkG+1p35X8wEATMmddUUiBntK8nU4CqGaiVlfscUWAxEaTC/d6W4mpPTTWiorK2Ng0PHHH8/WTWZ8eLXvn65dbCMAQP2QtnyR9D/X0i/mwz/oCYQX3qaZSFAItkdo4EMQK4dpacKWPP/6178YYLZgwQJD9ZsBAMjSiFwMvvrqK+YmtWTJEsbPkppoDdG3hIDbQw89lLkt0betEBIBJ/QtJIWUmOAz3avImoxcphTLqmx95gCA/pksdAAg9fU/VbnNpsCXtW2VfLk3CgDkAga0kABms1RQXu9pZrKRDma2l2sGM10XUmVR6CSAsWgU/3ztWaxZtkjzAhV9PlT3H4T9Rx2P1u07ai7HM2qXAAcAtMvKtZx6LADiO2cguvolxGtnJOIEyxIF/GGhgsQWNfB3OZOxIxdDUrsAawIAZAmxjR8itv5tyHsSZpLMVFXwQwi2ga/NQfB3PRdiWS8YCQPoiJylOkTXvglp08eI168G4g2JZmkMJVXwtzsCgR6XAj5tRCmkzMRWTUFs61eQwxv3+u+KIQihjvC3PQz+7qObKC5Gx0ovU9L69yDt+A/khnWQyV8402eYxuIrAV3yxRaD4K861fBFPxMAuOiii/D4448zhWvXrl0YM2YMe8GnNGLECMbY3bFjx7R/VxsruVWQSwIpAqTsK+nmm29mSrrP52P/RK4TxDWgJGqLOBKM9LFPnz45AQBSTI488ki1bid/T7Wc4ABAIrqKWhjAbEqu4G+JQI9LEF3117RXbEbC1m8CfO1GaZ6TzIxq3z9dFdsMAFBfosufQnT1C9pY/AUR9P2O716oLT+Ztfccx77VbiQCDgkcJGsNM8kIAECK/+TJk9k3LJdrUq4+Ef8HWSoQ6JmLKNUoB0Audy+lL8o3kvhmqN/kNvXee+/lFR+5Sk2cOBHknpYtGQUAyFLrjTfeYHKgMyBfOu644zBp0iQGpDiV6EyWtnzFzsdA9eW5I1vIEqStX4JIM+P1K+CrHKZ69hc6AJBPuU19IafX8Kph+5gGAHIp+rn+PfX1Pdt6UAMA1NwblDoJABh44lFZw/0VOgBAY/j0rSlYMlc9Kkx5i5YYPPIQDNr31yCTf57skwAHAOyTrWU1awEASLEnZU3a+g0gx/K0LUJsOYSZnZJSmy2pKro5fGal7T8iMu86yLHdOdvPxvKsFprLrjCA1N/okomI1y3P758qhuDvdEKjfBMxlLOlbP1UnbuMi7dSr9ocKC+TTOaL7spK9JTaR1Lcg33/DF/bg/OuSyLtiq58LgEe5UmkwAR6XQ2xxWCE54yB3JCd6TvX3FHVZIoaWfIgpG3fqqzZLB0R/PC1ORjBPtfrZvrOVK5T3RMyL7u5whyqbW6yJiAAgOJ7pwIAmREYMsMeKoq3kT7S614uC4DMdtT6T0zlZMVAiQMA2gAAklVWf3XBn76+BR8C3S5AoOdYtWnQ9btWQCDfnlQajO9Zmndfp31btHIoyBIjpZO2fqWZD0CbANwL+UfkfqSQko9/JBLR1t08ufQCABs3bmTcLWQ5ZCYRuSuNI5MAlOq0GwCg8K4EuiqWUGrjINcqclEiUDYzGQUAvv76a5x33nmqAAq1Tcp/ly5d1Lpp2e90tjbMugRy/SoGgIcGPcZAcCUl/r0dpB3/Q2TxXQnQXknEidH5ZAT73pqzP4UOABSyBQAJVSHjo78r5v6poIAaAKAnPGAuWXgBAPjh0/fxy/f/zrkO6VGEFP+hBx6OisoE/wtP9kqAAwD2yteS2lWVSGpFLNn78quhVaGkC4uRLFbUNMmtpnzmIs3yEgAgbZqKyJL7NYeVAgRGnpR8Xc8iY6cBALHlMF1mtXRJCNbcnzPOdmTJA4it+5t2ZdxXikC38xHb8L5uAICFCCPf3vpVGlZr7ixieW8EB9yTdR3nKpWpXKdyEGRaACgAQFVVVZoFALHmv/7666qvQJltqVkAUJgwYro30sd8AECmBcAjjzzCXty0JA4AaAcAyOIqPHsM6FuYK/naHorQwEctj09f8ACAEhowBzO9lrWYLY/TIf/otfgf//gHc+WhiCX0Am9V0gMAULs33HADnn76aUuaJ46Qa6+9tomJvZ0AwJ/+9CcQx4xW5V8ZKBEr0vcrM9qKEQCAuF0oEotaH4gbhdy+sgEPlkxAnkrCsy6BtH1agsCx97UQK/ojsvQhEFAnlvVkrkQKz4av1b4IDnyUud34Wo0E3dfypUIHAKjvaj75irl/KgeAYiJf1rpVGsGeFp98tfaoT+STv2P1uqSvfy5FXw0AoLqyAQax+oa0fnudA2DBL9Pw7/df18T4T+b/peUVaNuhCh26dGeM/+07d0NZRQu7t1qzqp8DAB6Ybk0AgIFx5PJBLXYAgNwkwnOvgxzZbEBquYs4CQD4Ox7HLgRyZIuuMeQK/xRb+wYiyx7VHq6rsVXBV84UGTm2M2s/sslENymYygh9rQ9AaPAkzQpVLg4ACsVHIfLIZ1/hACBzT3IHaNWqVRoHAHXptttuY5dX4gAgE1wyAVbMRx977DH2ck4hA8866yz88MMPbBTky015CUCYM2eObg6AfH0k5UErBwD50tJlllwcyE2BLtNE9EiJIgGQJQJFd6BU7ACA1igAai4AyjKN75qD8Nxr0l/ilP0S6ojQwEfSXvDoJ1JcyO+feBzItJhCYlJozm7durGSmzdvZi4qxNlASlomHwDl8QIAQP0k8DW86C5AMq84Oxnyj0isCEgjxZ++E8SdYXXSAwBQGFIiZrUq0doiFyQKiZqa7AIAaJ3Td1WNVDXb+BQLKwJmU5NeAIDyX3jhhQxwzZcyo7RYJXOt9USXPYbo6heZ5QyL3iDVs8ga5NqphLxsmH5WVqJNRkba79ac7kZeAADUzOQVRn4t/vQKAECyz2TwzwYkKHNEgEJ529ZYPzvB70FtpnIO5JrLVAb/XO1R2XxRAFL7nBoCMFvfCpUEcPWSBZj65vOImrCU4sCA1i+GtnwcANAmJ1dz2QUA0Ks2+VJnmocVOwAQnn05pG0JhczK5CQAoNfiQxkn8z2umQhf65HJoTOFfObFiO9ZYqU4WF3ZZBJdPQXR5ZMAOWpNezncKHJVrodhP/WladasWTjjjDNAL0b5EinpBBqQmSi9Fj7xxBMYPz4RszdfSn2BM9rHfFEACLDIF4pQ6RsBFMSLoLyucQAgIRmtAEB01XOIrng2+/oWgwj0HAdy4bE6FRIAMGHCBCxevJiBFoFAgIFn5OutJLK+SlgbEUeNweRQyD8y7SffflL8yeR/+/btBjusXkwrANDQ0MCAoFyv/2S5RN+TI444AsFgkFkp/Pvf/2YgZT6Fm/Y6uQKEQqFkZ+0CANSlkT8Hme1nghV6AABynyDrL7K6ypeIMJVkSXwJdieyjJM2fgxp1ywIQgC+jsfD3/F37DU/vPB2BpqR1Zsc2c44RXztjkhYExGwtvVbZtWI2A72/3T2EFAAxBnvU2jQ41m77wUAQOl4pgKdTdlNNYencqQ89zx4ZNJUP1WZzgQWchHrUT2k8C//dhqmPf8G644COmQq5KTw/98fT8MH42/DznUbkUpGmK+9XOBFalQARQ6pbVKfT3jsDvz35b9j/kdfoFABgNptW/Du84+ibnd+jg29eywQDOKYMy5Ctz4D9BZt9vk5AOCBJWAfAAAIoQ6MbTnVFaCYAQBp82eILLwdsgWvT5lLx1EAwOi6FfyMRCjQ/aJkDbauL38FCzlFr/RKIlNF5vefLQk+RrwY6DWecVSQ/2N01WTENv4zr3WCWDkUJcOmaLICyFSuSWGn1z26UKamTF9TulC99dZbzBVg27ZtWbtPL7OkQKdeTOnyTYp3PuWb/HhJSSIGfkpG+5gLAKA6tfgLX3XVVawfqb7AHABITLUWAEBL2Dq72OoLCQBQ+zxZYQUktvwVSob+VdOeV+tPtt/D4TBmz54N4sOg13Y7FX+lfa0AgBrBHoF99F+miTyBANdddx3at2/PIgHQq/+gQYPQtWtXRqxH359Mlv1CBQBeeuklZq2VmrQCAES8qsV9gqxyKEKK8l02so40lZEl5s4X2/hRE74Qf9Uf4O98WnZODjGEQLfzEKgek2hGqkNsw3sQQp0YiWZ49hWI162Av8NxCNbcm7UrXgIANMmSZypICTTU7cF7LzyBbZuy80WZ6fThJ5yJfUbsvWOaqas5leUAgAdmW7OC5iuFv9OJjHWaUnT5k4kDJZ6HnIhiLvccg0C30UlJFDMAEFl8N2Lr3s5LQkWKvL/qTAS6X4B4eAOiK/8CafMXqr7xngAAgCaXAbX5poWRKhM5WstkEtv0cf61lcMCIJ+iIoQ6IzT4SYjlfdN2JuMnWP8OBDHAiJCIz0Aoq4ZY2gNCxQD4WgzUHOUgm389mcDTa/8777zDLnsUno9efuiinJoIBCCTeQoNSGbAqaGqTj75ZHYh7d69e5OvCgEM5GP617/+lYUEJNZrMoElU3xqi0JypV68jfYxHwBAnSIwgl68iPGa3BIIyKCXrVGjRuGCCy4AgSGpr39UhgMA2gAAOboD4TljEd85e+/8CwGIlQMT/5by2m2H8uolAIABKmteQWT5E6rfkKxHdKMvtL/qdMtP8Gg0innz5jHFn1xhdu/OTWprdeNWAQBkwUM8H1YornYDAKnWCvQNJMsRsm4gF5h8KZNQlfJqAQCIh4Xkcsstt+StPx8xotF5J7c9afMnzNqO3Ff8Vaex1/nY+ncRWTqR7QWm8Hc6gRFmElGuYrUXXfk0i+7EEhGLCr4EKE4gQPVlEEu6JjiBYqkvrALE8j4IDrgrJ08OBwCMziYvp0sCsoxP//Yili2YhbhkwvIrS6O/+vUROPCoE3V1h2cGOADggVWgCQDIEQYpsugOxNZTaB0550gpFBX5pSpJTSH0MglgLj+55OAJEKm+FIHuF2cooOomq84DACJ8bfZHoOeVEMv7sUsEKeZqvACp5oBMaZkxGhSKL2eitdXrahZCMjVpMePNJpO8c0Am0l1F7sFYAAAgAElEQVTOUg1dZGbb5iPYM1OvlWULqY8cAEjMrJoFQLb9QJYvwf53JF7iUl1sKBIArfPe11m2bLwEADASUJNkgPmIbI0IlcA9Uj5J8af/SPF1OmkFAOrq6kDWOgRE5koEMB577LEsCgn9ncKEVlZW5gz3l6seOwEAUsTffvvtJiFKKarCiSeemORiydY3owCAljkl8JdCtGaLiqClvJInvnMW4K9gSnxkwQRI24hrIL63isZ7W3zXfMQ2/ZMp8742v4ZctwLxhrVMwaczNNDjcvb/sbWvs7JkJSe2HslCayogAIXBJLfO2JZ/AfEoxNJq+DocqRr2mQMAemaU57VCAg31ddi+aQPWrliMDatXYMuGNajfs9swMFDdfxCOOzvx8MmTdglwAEC7rFzLqQUAyGUCzQip5ozPS3hHpmIlI95Kjq9YAQC5fiUaZl2eN2SeUNodJUMmN2HOJSS+YdZleVnrnQYAsr0iavGvTwUA4nsWIzx7HORwbrMsMsUPDZvCLjGpSQt4kE0mkfm3JC47+ZLgA8VQF0o6QQh2hFjaDRT1QKzYR5XVWG2jFpJynauvhdRHDgAkZikfAEA+uuz1LZrwv6WUauqfrSx72es3ISc5FymkZClCfBJHH3009t1337xLu5AAAPrWEkM5+Sg3SZaFA7Qu/N+aNWuYPz2Rd7qh+Csy0goAUH6yJqKXfr1JsTwifgBaV0Q0SUSmuZKdAMCpp57KQAwiv0xNai4OlNdOAIDIX6lf5BahOckS5Oh2Zp0WW/82oksfgSxHEexF96/tiK5+gb3ck6IulFQlvxd05/C12AexTZ8kvhu+cggVfeFrtR9j8aeQvEKgNeL1qxBZfB+LREQcPqEhkxFZ+iCkTZ9CLO8FX/sj4e98qubuKhk5AKBbZLyATRIgfoDarZt1AwMdu1bjhPPHIBDcy11iUxeLqloOAHhgOrUAAP4uZyHY58aso1G7GGYqvcUKAMRrpyfYuaO5SZwotjyF1MmW8vqu5zB3V527HAR2anMAKtfzSvi7npvWVS2ATyoAYDR0o9KomjKfDQAwy8NAFySxxT7wdToR/g7H6PYBLiTlOtfnp5D6yAGAxCzlAgCIhTs86wrQq3YyZVoS5QgPmC0SCylcX331FVNIP/roI1YlhZuj6Az5ktp3XimbbU9m1kvKe3jOmJzhPVPzZ7MIY/HIG9azM0ko7ZFWfXTNy8w9La9rmtZz2QJSRXKHIZNzJfKH1qbtyKcHAFi7di2InZ5ckcykgw8+GETaSIBANiDATgAgMyyqMg4tbdoJAFA/lEgumTwKmbKmdR6efyNj4Geg36BHQXeNyLLHGJFfsOYBRFc/z8z3CfQTWw5HfPfCRJQQWYIQbAtf+98kLDXjYWayT5ZBsTWvQdr2HXNtC/X7M4TSbgjPI4shEb62h7Dzn34zmzgAYFaCvLxdEti4ZiW+++RdbFy9Im/4wBat2uDkC69CRcvWdnWlKOvlAIAHplVVicxC7JY6LFXFtaQzQoMmMXZZSmrKp1ddALQouxRih17lsiVG0rP+nZwrxkkLgFyXeC0Xd70AADGWB3onYqFnpujSh0EX+lwpVz8j829mYYzyuaaob02BxUAO9LkhjWRQrVwhKde5+lpIfSwmAEBtbRTC75k8DtQnLwEApNhElz0CX/uj4Wt3eJpI7QjBapZU8dZbb2X8H8Ss73bSAwBQX7/55hvGIUK+72bT7bffzojxSktL06rSoowTmz6ZzKeWNfqKT41radNuAIBCtlJYxCFDhqTJg8zuYxs/YL729Jovtto/DSzztT2Uvd5Hlj/OXvPJvZLxCG2fxkz0hUBLiBX9QY8NRL5MhJhCSVdQ9BBpy1dpLgJUnkB+Iu61K3EAwC7J8nqNSmDrxnX49uN3sG7FkryKv1J/SVk5Tjh/LNp16mK0yWZZjgMAHph2VQBAJQyaXoVeb35FhFoU7GzhaIwqkWovXpmuDVr6Z7Wya3TuVOcgB1meVwAAevkIL7gZ0ubPzYUCoyuViim1B7Z4QXeRAwDOTo/XAQBSjqQt3zByWXIfSiZZQsPMCxGv/cVygZohVaRXaArzVghJLwBAfZ4xYwYL76dYi5gZR7ZXby3KeDECACTHsWPHsrCIqcBGKohFFjzknx9ZcEsj+Z4AiAH42/2G+eLT6z49rkibPkJ09YuAHGfggL/7RYgufwzxXfP2ugq1GMxAcYmImwMtGajtb3+kJa/8+dYEBwDM7Bhe1koJbN+yEd9PfQ+rlszXpPgrbVe2boujz7gQ7Tt3tbI7RV8XBwA8MMWqSqQgsrBuyVAwGWNqmHHeXvbYLOPNfNFXVT4zLAaKCQDIawGg4rvuqAVAjjnQCwBocovIIIlMXUJGrCJSy8c2fshMHYmLAHLM8G4Uy6oRGvw0iBjMyUTcEJFljyO+/afGC2AjwZPgZxc7f+eTEeh+YRM3BTIBja54hpmKJlib48w/VAi2YT7hFMlDCDSNOx3b8D5ia15FvH418wVNJjHE8me2l/ntoL0e6HEZY2CP1y1nF1J6kfJ1OAbB3tdndafwGgBAptyvv/46/vWvf+Hnn39OhmxUfJ/POOMMRo6WGe1AkaVigv/iiy+yyA3kh0/pV7/6FQuddtZZZ7Ewj7nKr1q1ioWNI9NsirmulKc69t9/f1RXV+O0007DMccck6ZYvPbaazjnnHPyLl9qn0JRUrjJzKQGiCr57XYBiK19A+SKFBxwT1oXo0sfQpRIzFKiIeQcLJGhtTsc0pZ/a3MVEHyMPT3Y5ybd29/rAAANOBaLYf78+Xj//fcZez6tWyMp2/pqzgBALpLCpBuLLMPf+URIZM1GET/K+0Da8V+Qix7kKCPnJX4lFvZyzpWI75yTZvVG3+xAr6tY9Ca3EgcA3JI8b1eRQO22Lfjh0/exfMFsXYp/eYuW2Pfwo1Ez/IC8PCZc0tklwAEAD6wMVQCAQrvlMl2nV5fpZzKfs1xJNwlgjtfn6KrnmVKTT5Fz0wJAk3KcjwNg1iWNZnw5NlOWmPeqc2eQAyCXG4amMbY9DKFBj7NBaCFGJDPFkuGvNVUO2do6O933OUM0WpQNVkSqA8VQl7Z+hfjuBZDr10KWdmtTFqh8lnCWdm9tTUzmWRQTUuAjK54CpNws4wRkBPv9Oc21QUvUBTIxJcUpNPBRNvwm689XnriASnWZM8XYokMDH24yz14CALSaROcK8UUhHold/bPPPsu7fI4//ngWZq1v373hKom0j5TzMWPGJEGHfJUQCPDkk0+iY8eOLFsxAAAUgYRCdvpa78/OJCVlI0nMLZtGcr+ae9FA0RM0WgwYtQQqBgAgU5aktK9YsYKFKSULgW+//RY//fSTpk8iRUCgF30lFSsAQMo9uRF8/fXXDDjJlX7/+9/jueeeQ4cOHfZmYUSWV0Pa+jUjq5Xj9ey1P9jnT4gsvidJqquQ9SlnXHT924hv+w4U7tbX9mD42h6um8NG0yTqyOQFAGD1zzPx5nnj00ZVWdURp05+AG179cDWZSvx9iU3Yue6jTj67htYvk9uncj+rDl+FI6683oESvYSxH3zyGRMe/6NtPo6D6nBKc/ch9LWewkpZ787NVmPknnkRWfikGvSGeez9Y/6MfjkY5JtRBvC+HTCg5j/0Rdp7WarT8f0eTorV/zdnT4OALgrf02tqyqRRAtTORQlw6Y0OUzI7ywy/4Y0durMRtMOKQ0cABSqhsidUi949KqjxbzTTQCA9VEFDEkQIv6lyUtyoUUBsAoAoLWgZiHC5rvnuCaEg4k43kTmFc65jjUDADlqIGIlAgUofBIDsfJYCWRbW5o2mMFMkcV3I7bu7eSLjr/j71jIt9i6txJyaVSylTjOtM/0KEKpVg16iBMFfwsEa+5jPqZavh3J4ftKEex9A7MiSE2FBAAQa/nHH3+MbMRcpPDQCzrxJ2hJmebO9II6evRoza+nRMpHceLpRZ/SrFmzQNYFVI/WdO+99zK/a5/PVxQAQLZxs9fP2WMZSZqWlBreT9ryOSIL74Ac26mlKPOpDg15Oqv1TK4KihEAyDbWSCTCQIAHH3wwr7tApm99MQIAbdq0waRJk3D66afjH//4ByNT3LWLLLGyp8mTJ7OIC6nfHQYAz7k6qewrZMoxMvdf8Syz6vK1/y1CNQ9oWrtuZSIAgMZP68PtRFEXCMRNBVZTleszXnoM3fYdCkWBV5T2uu07kgBAz4P2w/Lv/pM2lFQlO5vyr2ROBQvy5dNan5IvVflX2ti5bkMaaJEKFrg9D3a3v2dnLb6b+i6WLZilK/RfWUULjDjkSAza72D+4m/BJHEAwAIh2l2Fpkt8DiVNnWxNQKDrOWnxqNVcAGi8FOqGTIlJWYjvWYTo8icgbaMXhpQYt1kE4yoAoAXcoPjc3S5AoOfYtN5reX31ogsADZKZ5q55NS8hH43NX3U6/F0TJsr0ik2KrhzbnXf5mwUAUisnIqXoyudyggDkMxka8he7t2Oy/sx9QpY0ZIZMf5JvaLYUnn05pG0/JH8S/JUIUDSHjschsvRhxDa8t9fqIcW1J3OOhFAHZrJPoZ/IciIy/ybQ6ytLKVYl2b4dFEGBzLNJIaN6U0PXkfsBkValJjJhp1eyjRs3OibbzIYkSQK92B1wwAEYPnx41n7QRf6EE05I/kbmzBRCb/DgwSBCMvKTfuaZZ5K/H3jggcxVgFwDsik5I0eOZMRmSvi9qVOnYty4cWkm/VTnbbfdxhR4ynvNNdek9Y3Y5UnBbNu2LRYtWsSUCHqNVdJvfvMbvPzyy+jcuXPRAgD0Ikph0cjdRDVlOcfUz7DUWgX4O5+EYL/bVJtSMngRAIjH46itrcWOHTvYely6dCnWrVuH6dOns7U+YsQIxmuQzU2FgCoKv7d48eKsMip2AID2O1nvnHTSSUyh3759O7N4+Pvf/55zzeRyvUmNaJG0pJQlZhXH+C8sYOnXvJANZiTggyyeli1bZrAG88VoPfv9fvTr1w8UgjE1GkXqK3zqqz+1Sop1rL4BqQCAkqesdSu8c/nNWD9rPpR/ozKKpYACHtC/aclHlgGpoACBEWVtWyXrywYeZOsLtZf56k+WC5S3OaSlc2fgX++8AikW1TzcUGkZU/yHjDwYPn9AczmeMb8EOADggRWiCQBoDEOXVNKkMAu1FNv8SV4zamKZDfa/nSkSSqJQefRSaUdyGwCIrp6C6PJJzD8vZxJDCHQ5E/5u5wEkx5V/QWzTx6q+qF4FALRYiRhdC01kQpejnbMQb1iH+O55CVP/yCbIkc2QY3vYhSzY91bmk56Z1FxMnLYAiK58FvRfdp9mMRHyqfV+LFwTvWpmc7dIdd0hRTw8YzTidXsvYrnGRKGnpO0/QNr6LeK7ZkOObE0DcBQyyybfjgyXk8wIIZnuQEbn3Y1yZH5PL/BKoks7hdLbb7/92OUyX8qmFNHr/tlnn50sRib+99xzDwMSlHTYYYcxxb2qqoq9oFFoNjK5/vzzz5lS9vjjjyf99bOBDNkUC6+TAKbKmXyjw4vuAqQ9GpZEuvuKUkB35IAcliy5OuA1AICiFRCwRGs7VyIl96WXXsKhhx7aJAu5BdDLdy4AgJTjq6++Olmu2CwACLCj/1Jf80kBJlAknxUAyZz2fxqoIkuIrXsTQmk1c3uB4NOwznkWPRJINe/PLKco0ql5cr3iK9YDqXVkvvIrCnvd1h1Jl4N8JvrZTP8z+6i4AuSyKMgENfTIxot5l82fhc/+/iKkmDrnE1f87Z1hDgDYK19LatcKABhpLJvrQHTZYwnGWvIVtji5DQBoMeU3OmSvAgA0Xn2vbNollCmTiAqRItVMPpX+qlPg7/wHkKsDmRCTqT3tg9TX6rReqITC1N5jHTnJD3TedU1CN2XWoJg0Qwg2ia2eGXUik8gtdb8kCRMJIMjjdkHt5wIAMucjmxUDkVZ5Mc2dO5eR62UzwVfI9+jVn0z3KbRXKiiQCR5oHT9ZJZDyQPXnSvRSS0rX22+/DYo5v23btrSsmSH+igUAoG9tmHz461ZoEieFQgsNeiIZjja1EPEKkKKlyYqAviF56srsjNcAAOo/kUyecspejoVsAiZwidbSEUccgfLycgZQkQsAKbG5OC7IEoX84Qk0U1KxAQDZwgfu3LmTWfeQNU6uRLIhUJDkyZOzEsgHAmh5iafeUr5Ogwdk9cNXRqMo4+tmzEv6/lsFAFAbuUCAbDwFzkrYuda2bFiLD158Cg11uUHhQCiE4Qf9FkP3PxT0d57skQAHAOyRq6W12gYA5CCg0+NvrHegbgMA1F+K4xtd/YJ2gjmNg/QyAJAgD7wScsMajaNtzCaIeS/lmTKxa23l4kTQNxhjuemFMrbhA2ZST0qPHCOCvXRzZ3+H4+DvfmETAECrBUCTNUss6ZVDILbal8WUJhcVsgpQUnO0ACAmdIrnftNN6kzwBAI88cQTSXeC++67D7fccouhBUDK1G9/+1tWlqwE1qxZwxQsUux//PFH1RjtxQoAMJK0LV9qA5LJ9L/X1fB3OTPrHDAegZkXI75nicY5aiQSzEJqmVmBFwGATZs24eKLL2b+61ambOH8mgMAQDL84osvmFtAPisAAhifffZZULhGntyTQKpbAL2wVw3bJ2mKn88FINvLfv32Ws0uAKnt5gMetEgmtd1sBIRa6vBint212/HuXx/Hrh3pQHjqWIIlpQgEgmjVrgNCJaVoX9UNJWXl6FDVHaXlFSivbMU5ACyYfA4AWCBEu6tQBQBYyBlJt0Lra3togi0802xNI6Ffk3EzpWQopB3pBCyp+QoBANBLSpXsv0BmxEJO9wEvAwA0RjInjyy6g5nja0kU5k5sNQLSpk9yZs8mE12KgZaO5OC/0FLUjjy0viKL7k5zo1HWfRMOgEArxr/hbzcqCwdAgMVSD3QbjUzLALHV/6Fk0JOQo7VZXX1yAgBEEdDIASDvXpgADqI7kmLIJAS1Qz521kkgAClFZB5NF/p8iXz8iSOACKeyvbpr7afiKrB582YGPrzwwgtai7J8xQgAaCEI3Suk7Kb/mUJUPQczC4hBBHqOY9Yw+ZIXAQAaD/FynHfeeWmcFLoWXkZm2g9TpkxBTU1N2i/NBQDYs2cPxo4dCwr/mS9lIwQ0I3deNr8EUl/NFXN6xfQ+m29/ttqUF/YNsxc0iSaQmj/VHN8KskCqOxMoUJR9f2lJ0hqhOUUCiEbC+ODFSdi4RptlWK7VQS485CJAAEGrdh1RUlqGfUYciKrq3nxLaZQABwA0CsrNbGoXH3oBJDNjactXqiR8yjioTLDm/gRRTZakh62cFSe/+erLgMh2EDFOrlQIAAD1Ta+ySzHa/R2Ph7RjWtpLa+o4vQ4A0FjIP59AALIIyO0CIjAzXSLakjb/K+98Z5MJU5AX/AnSth+1vQ7m23y+UgS6nodA9eWOblF6bW+YdQnk+lXJdhXFmnz/Iwv+DGnbd4nfiMyv2/kI9LyKxYvW6hNNMaVDQ59jjOZaY7wrnckHAOQUlAuhFO2ctN27d2PJkiWYN28eiwxAgMDChenhUBV/52wh+D744ANQCDAtiUgK77jjDgYkpCbyxT722GNB0QsGDRrEiNkopFhqKjYAQFN4zBQBpEa7yCtrA8A0gZShgQ9BrByWs2qvAgBkbfLee+8x4kkiAjSTMi1iUutqLgAAjZkY6IlHZP36vdZUmXJNBQ7NyJyX1S6BbOH4Ul/NMzkAqobsgy/ufZI1kGlen6nYk4K+Y/W6pMl/KleA1jCA2fJltpv64p868sxwgdql4t2c/3xtMlYsnGP5AAb8aiRGnbSXt8fyBoqsQg4AeGBC1QGAASgZ/jp7zSNT5Lz+wYIPvtYHItj35iah7jJFEdvwPqLLHs0bQpDpN8H2CPQazxTk6NKHPQEAUL+1Kbvkk14Bf9fzQAzp4TljihoAYGuAiI3Wv8tY/uP1q4F4Q2JpiCUQy3rC3+UMUMg7shxRm++cUQBkCdGVkxFb+wbkWK2BXSgy03dS/MmSxY2k9ZWTIgKEBj+VDE3GiCiJPFCqz9ltobQbQv/P3nlASVFsffzCJsICy5LBJSM5C0iSpCCCJAEzgtmnmH3m+MzPZ1b8EFAwSxTJCiKKCCg5KTktOcMCG7/zK5h1dnZmZ3q6e6Znt+45HGC3u7rqVnV13f+993/rvSyFSzZR16gqALu/9BrlA+AAAOheZs03AFDoXBRLrmodgYdMB6trjGwY8GHLL1q0aLDNBH0fufh33323Iu1ziSsf+M8//5Qrr7wyx8GflACMen8EgrQFAzuEgfPnA8KeE9isR40aJZS2Qggt5vlEHbiLVQBA0Iop4DdGKgDgmrbVq1cLKSzwSxgVACpy36lOUarUP/XP3dspSABAIGNFN0b2BqNzoq83rgFfJIDGW9J3hEIDv82eIssXzrP8UUm16kmfIXeJFOKMo8WfBjQA4E9DDvh9QADAeeIuaqXDWp95bMU5w4rUACks1AYvXKK+RCcNFcqlBSp4azHUiAjISj38Twm2wkWEUmTRZbtKTLU7ssvd+DMInRIBkD1+DNHdX0jG3qk5jd1C0VIoNlGiEi+RmKo3nzOwVJ58AQAAAl0ckAdCzoVh6kP8lgHMSJH0A3NU9ErW6W3nqgFknMld6o/5iCqmSAELl2wu0ZX6qZrf4ZaMQz9L2o7RkpWyOWfuf+E4ZfBHl++R4/1w9Ve9p9tGSOaxZZKVTv3pTJAmBaZ5vccFmOyZcO495PqoYhJVoqHE1HpEMg7MOkfceb7UWlRiO4lrPEIRJ6ZueTu7gsU5MGuIpO+bpvgKuL5QTCmJKtdDYmveb6hsFeXGMHp79Oghs2fPVuz427ZtkxtuuEFc7PZ//PGHMvr5OZ4zSuEhDRo0UNe7PO+u68uWLZurTa7v0KGDeg7XU1LPU7wZ1xg37733nvTs2VPlCy5ZskTuv/9+Wbx4cfbtGOi33HKL1zKAEPwBVjAewg0Z4yOPPJIjimDIkCHqGeRk4zkESHBJx44dFQBAaSt+T91x2vPMMfYEAMgxvvPOO3MMEdDg2muvVWXfMNQCASXC/W5EyvMjHQBAz0QDUKaTNc56WrlypZCSAvmkuzRv3lxVrLjooouEChaUuIQgUIvWQCRrQAMAkTV7f61cKvOmfCmZGdgn1kli+UrS/+Z7FV+AFv8a0ACAfx3pK7QG8rUGFGiT/I0UwmiNK6+M0ELFqkvh4nWkUNGqysj0Vc/Ys4ycp6L8AgD5WrPhH5w3ACC2wRuGQEBfoyDcnbJ3LVq0UHW0p0+frgzgwYMHy7fffqtuq1mzpvz3v/8VWPYBA/g3XnXKcL388su5ruce9za//PJLee2115TxDIiQVwQBIfs33nhjniRe7mMh7Jn8/erVq6sfUz1g2LBhOQCCvGbQPWc60Pxhb+15AgA//PCDdO/+T1lW93t8gSDzp34tG1cvU4ZgbFwR6X/LfVIqsWzYF+DRXclSLKGUxMY790CWHwCAsE+07oDWQBg1oAGAMCo/2EdnZcmJY0dk99aNsmPTBtm7c6tAEMg3LFgpFl9CBtz6gCO+fcGOIZT3aQAglNouYM86cuSIOuBv2LBB5eLu3btXOCjjxfImhAWXLFlSefjw3tWtW1fwWGBERIJAQIaBwnjJO2aclBfC45eWlpZjCHgkGW98fLzgaWSckC9dcsklOesMh2Dg/qI2CDGPrf+6QBDnLoHU5y4UV0niGr+nwAQ7BQ8rZeAwHvGEwcTO3+RmU/6Ktci/AxW8YsxNVNS5us7MF/PEWuRv5g7yONZouXLlctSUDvQZobjObgCAMWDwU1f80UcfVcY63kcEUAAjGY87nm9Kl/F+PPXUUyrkGAIzz+vLly8vMTExPtvMKwqA94/nAEzkxeRN34g4GDFihLRtmzMaCtb+u+66K3sMvuYIzylVBNzL//kjZYNh/NJLL1VpAO7Cfbz3LsFzi+7I7/aUli1bytdffy21a9cOevkAdBA2zp7MH3RFegThz55C5ANRGaz5evXqKb2hs0BY0DPTM2TX8tVS9aKmOUIy4WFgvQDqAML4Etd1RF0QaZKXqAoBJ9bgCheJjpeibX8MWD8aAAhYVWG7kHPDqlWrZMeOHULkEX+TdsPezreV7+yZM+dT1QLoZVxcnFrTsbGx6mrWOXs9+3lCQoIUK1ZMkpKS1P+rVKmi9iQtWgORoAHOPcuWLVORauzvfE/gw+Ed8Sasd6LKqlatqvZ3vtkuUDzU483MzJRjhw/Izk1/yfaNa+VA8k5VLjBQUCAmNlZ6XnOrJNWuF+quR+TzNAAQkdPmzE7zgSZMFgOYDzREOtS8zotQJ6+RJCYmKjCgQoUK6g+bEwdoz0N7uLSxceNGZdDg2YSEiXECcmD4eztM59VPDh8YkhhAhGgSNszhmDxiu0M007a8fS58XHwjr0QCxCTdJNHlr1CEj5TzU6kmfmp8Fy7VTIo0G2vJFG3dulUBKytWrFCHP3SNnl0GDB84DH8jhn6wHcMoAqziIMnHkzkqUqSIAg0wjqgZTZh7s2bNTBlrwfbPdZ+dAIDLQHMZ/C5vfV4AAHW2OaCQF08kAIau+/UY3wADrp9B3Ec0AWHxiItx35deOCiw/9AXiP9ohz0IAVTkcIMhDjEf8+dNMDAmTpyoIhq430Ww5gIk+/btq/gCvL2X6ASWcO7l3+xh3bp1kwEDBqh7AKoI5XdPQ6B04QMPPJADRNq5c6e8/fbb2e3QT57PHki+d6CgKAYSfUEXrsMg+mePYpxGhf2JMbFH0QeiP7p06aL6hhHlLqcOHJasrEyJL58zEsEOAMDoONyvZx0+99xzZpqw7F72DtYG4GJBEwwV9nfeOaJ9+J6yt2P8A1Cxv7NmfTkQrNQX+zpnDhdIz17B/s7/Wf/ME/s7xJ6kU2jRGgiXBgCQf/rpJ/Xu8A6xv/PN42+jwmhKEAwAACAASURBVLpmfbP2AQHY1wHdWed2n0N99TUjPU0O798rOzdvkO0b18nBvcmSesY7fxLfoK79rhPIALX414AGAPzryLYrCPX8/fff/Xqr7OoAHh3yVkG7gxUO24yDTQhDGA8snji7BMMKbzkHeHJ7Az0IW9UfDvDTpk1TjOJEN3iyilv1HNrBmGSOOnXqpOqM8zeHEKsFY/7sX8+JZJyytmk39nujDYMEL126VBn75I1zIOTP5s2b1WEwEgRk3QXmgK7zQcVzzMeU34VCrAAA8BjPmDEj14ECbznh6wiGIQYuhwcz4qtNQB3eB4xNcpftEAwvSoDhGQy1YKhz2MIzblaHeETZjzH8ASgBKn15f6wYJ9EIAAEAK+xTLo6Gw9t2SYnyZSSmWE7CR0/giAPm6NGjVeSGC+jhZy6AiAiALVu2yDPPPJPdXV9AEHsEnAyIK3onrzFyqIWnAeDQKcJ3DaPSiEfbW9/ZJ6kQwLpyorCv4Knkb9f+juMA8CsShG8x55FatWpJjRo11P4OQOfiWYiEMdBHQJUJEyaob2u4BODWFYFBGpcdHCc4DUg949vrCVbaPW6+X4BHRDJ5ltkM5tlwe8yaNUvmzJmjDH/OpXYJYH3Dhg1VRRwcUqz3cAulBA/u2S2b162Q5G2b5OihA8LPkObtu0q7Hv3C3cWIeL4GAMI0TXzcOcwCAIRLOOjOnDkzzzBMX33DOMMzN2XKFOVZCoc0btxYbaiDBg2yHQjggEIeM+G3bLgc2EMpeCDwJN5+++0KCLCSRZ068CqE9tQ5gjarJODyXucfSJg+Br8rqoJ/R8phMFCdAbYR7s0c8qdJkyZhQ9YD7fO9996bbVQFeo9d12EcYdjacYAj8oAIhXAJYxozZowMHTo0qC7w/sCDMH78ePntt99C4il17yjh1KREQIzYu3dv5UXyJu6h/RhNpES40kfYYxH3lBIXAEAUAySQH374oQKaPatJYES8+OKLOYCCoBSZj24i3cazNGW4hsf8YPAD8vEHIwYHQqDhveHqt9Hn8g5AAOoiWSSyz8nCOY5zlJ2Om0DHj7HJ999MipOvZwH03XbbbYF2xZbreD4RYsEKEbacQX/88cewgJZEvbA3k/aHc8pJcuZ0iuzbtU3S01KlVgPfZV+d1Odw90UDAGGaAScAABzY5s2bZwgA4PD20UcfqYMY4UZOEDyq5HFed911lneHQzUfSHKVCUEPt+CxYvPFKMPbYJUhRDm+1C1v5V1C0sjgC8dJbM0HJLrKtXnehaefw/zUqVOV4UIUCSGfBUHweBAaDss8B8ZA8qrDoRcnAQB4ITBy7ZB//etfihcgnIL3+p577jHUBfI7ORhiEAMohyIFJq8OsidhBLEnQ2ZIOLW7uKcA8HMXAODav0kLYSx4gzlsugMAHOIx8hFPAIB0oDfeeEMDAG7KRldPPvmkofVk9cV8QwlRxnAhMsVOb6XVfTfbHml8AIsAl0SDwSXjNOF8w3vmBLngggsUAGBHDvonn3yiHCjhBDoAR9nDjHJKAH7CmfL999+rfP5wCwAN30vAaqeeW8Kto0h4vgYAwjRLkQYAsOngHePQFS6Pf15TRTgemxH5sVaEV3OI5jDN4YlDi9OEiADGSricVSHLqqRf8re5S/AZHXxUUVX6LiZpWJ53kuP58ccfK0QcEKAgS+vWreXf//63CqN3EVM5RR8aAAjdTBgBAPCcQuaHoU04KGCakwRjB04HDHj4F1ziDQAYO3asAl9cKQCAm6+++qo89thj2QCAvxQADQDknv1wAgCccTD6idggYrAgC0SC8HwABsAf4yTRAEDoZsMoAHDw4EGVCsX+6I/YNnSj+OdJpHzRP6fwcoVDB5H8TA0AhGn2IgkAIAeb0KUFCxaESVuBP9a99nbgd+W8knzZd955RxnYRsn8gn1msPeB3EMixgHDCknfO0XStn0oWWfJKTNajqWwFC5eU2Jq3CtRZTr57A4efrz9hKcWdMPfU0ldu3ZVpfLII7UqusPsutAAgFkNBn5/oAAAgCx58xy+8LA6WeAHoGJCXoz//vpPGLsrBcDFMeB5jwYAnAEAAJ4T4g94w5xp+UcDeLY5V/Tr188WPp9gdK0BgGC0Ftw9gQIAgLlEdQHuughxg3ui/XeR4kJJXyr7hFJOnTgm+3Ztl/JVqkp8iVI5Ks2Esh+R/CwNAIRp9iIFAIBNGwMgGMboMKlWMeiTohAMOy9kUMOHD1fcBpEiMJvjSYcTwSrJODRfMvbPkcyT6yQr9YBkZablTg8oHCeFoopKoSKVpXCJJhJdqZ8Ujq+fZxfwBOHpnj9/vlVdzXftwO/Ah/+hhx4yRdBplWI0AGCVJv23EwgAAC8G5G5UKoiU/GlIIglhHThwoH8leLlCAwBBqU2lS4QyBYDwfoBdwq3DGWodnLZCcxfALu/B66+/bkuou9FRaADAqMaCvz4QAODs2bMq+gmjOtRcU8GOjHRGziwA0mbSXI4c2Cfrli2SY4fOpReXKlNOGrRoK6XL5eaT2blpg8z8epSkpaZKXNFi0qhVB2nVuYdEReuSnYHOowYAAtWUxdc5HQAAxYcxldz3SPyQw8pL2BQRAYEKjObkiMFKHGkCDwIpGniOnSis9zfffFMRUpllt3bi+OzoE5UuSI+wKroj2D5qACBYzRm/zx8AwB41bNgwR6Zh+RstqUqAAKQtucuxwwdl+ucfqXrueL4wkLr1u85wLWcdAZB7BkIFAABEweNy//33K0Z/Lf41QB41+eCQwYZTNAAQOu37AwBIi4QDhVz/SBScFkS4GOU4OHs6ReZP/Uax+nuC2nwPGrZqLx0u75/DuN+9daNM/3KkpJ09x/6PVK5eWy6/epgULR76Sj6ROF8aAAjTrDkZAMDbj4cpnIzYVkwLDOuUi/LnGWfDYawPP/ywkHMVqULNebyCoS6N6E9flN+B6IsDotPylP31Pdy/p/wOedFmwqfNjkEDAGY1GPj9eQEARCUxF5FcGQPuEkotUjLQatEAQHgAAICbF154QfEDFRQCV6vWLu8DKXy33HJL2FK+NABg1Wz6bycvAIDqUhDrOZFzyv/I/rniiSeekJdeeingWzLS02T2t5/K1g2rfd4DCNDk4k4KBJBChdR1AMeTRr0lKSdP5LivRr3G0mPwUB0JEMAMaAAgACV5XoIRQ41dX8YMOeQY+HnV+3QqAEBONiHwkydPDkIzzruFUouAADDwehOiG8hPJUwyP3imYd0mbcNXnmyoZ4iPGh7LJUuWhPrR+eZ5derUUURal156aVjGpAGA0KndGwAAQElINaAs351Il6SkJAUGAlhaKRoACD0AkJKSoqpW8I0FCNBiXANU9iHcm3NXOHhfNABgfM6CvcMXAEBkF06SVatWBdu0Y+4jhZHvGKBWILL817my6IepftPZYmJjpec1t2ZHhvkCAEhB6HjFVdKodeDRv4H0Mz9eU+ABAAiUyEmm5JBLMOw3btwo27dvD3rOQcSffvppn/c7EQCAnRnWZkr25CfBsw+xmqeQX0XOEr/LL4cXNj9QZLwx0dHRYZ1GGMqvueYaAQTQYk4D1Nz97LPPguK1MPdkUV5nPuhOkIJWBpBv0fvvvy94VfKTd7Vdu3aqnKOVjOgaAAgtAAARJYd8os7CXXrSCXuTmT4UK1ZMveeA5aEWDQCETuPeAIAffvhBgWiQbecXoZzjV199JR06dMhzSGdOp8h3n7wnB/cGVgXqgpoXSu8b7pSo6GifEQA8EGLAfkOHS4xHCdr8ol+rxlHgAQAODZRncZUfskqxkQQAUMKD0n7kHuVHcja84eSeute6hWiFMCWQ9/x2eOEwAQkiTMPhEvJA0bf2/Fs3A926dZMJEyZYUubSSK80AGBEW+audY8AYF/66KOPFECNpzU/CZ5OxkWOulVApQYAQgcAAJjjLIBnJxI5gpz4LlWsWFHt76FO99IAQOhWgycAgPGP5x+HY36Tnj17Ko4LX9G3jHfvzq0y7bOP5OyZ0wENPzauiAIAKlWrKSePHZFJo9+RE0cP57rXM1ogoMYL4EUaALAJAMALS24X9em9iVMiAObMmaMMiueeey6imO+NvquAHBxWCKd2HRQZc37NSaeu/IwZM8KSCnD48GFVNnLSpElGp0lfn4cGYNq98847VcqKGaZdo0rWAIBRjQV/PdU8KKfEvkTEB9+R/Gb8u7RD/vP06dP9eokC1aYGAEIDAJCSApkr4DlAuhbrNEBFH7g+AANCJRoACJWmRYYOHarSuZDff/9d/Z/I2/wq2ECkrvkSdyb/QHXQ8pLucvGlvcVf9ECrLj2ldZeegTZbIK/TAIBNAADedMKwyYdxMgCAF3zu3Lkya9asfP8CPProowICC7/BM888k2+NfyYSDxulZB555JGQ5hVyCCetguoRWqzXQGJiovIKDxo0yPrGfbSoAYCQqVp5TG666SZlGMOWf+JEToKj0PUkNE+69tprVQlT8qBdwoF49OjRiuwQkBYhmoi97Prrr1fGJ/XliXKCvBXm7L59+0qLFi3kjTfeUHu7lnMasKMKAKG9AJFwHWmxVgN8t+EjogKTVZEx/nqoAQB/GrLu9y4AYM2aNeosunz5cusad2BLTZs2VZxUDRo08Nq7YAAASgL2v/leiYqKlulffix7tm/2yh9QuXot6TPkbpUuoMW7BjQAUIABAJYEXsX8FgLv62UnFYByeb/88ku+Nv5d469Vq5YCd6pVqxay/e+bb75RH7ZIqV8bMsVY+CBKW2IgUlYtFKIBgFBo+dwzMG7xAt5www1CTfX8LvHx8arkVefOnbOHCgCA4Q9/yJ9//qnIWa+77jp1kKTMKelqXbt2lXnz5ql7qHoCMKAjAHKvFqsBAOamV69esnnz5vy+NMM2Pngx2N+J4guFaAAgFFo+9wxAXfY2uB4WLFgQugeH8UmUBXzssccMAQAAYSVLl1U5/If375HMjIzs+6NjYqTH4GFSvW4j9bMjB/fJ7G8+kUP7knM8o0RCogy45T6JL1U6jKN39qM1AFDAAQBnL0/dO7MaIKeYHLNQsAtTQYKDekH5sJmdm2Dvp8YuhFG33357sE0Yuk8DAIbUZepiqniQQvPHH3+YaieSbibNAc+9K1oOIxOP/8qVKxW7PAIgQlQdxLoQz82ePVtgzgYEAAwgb1oDAPYCADgK2AuoSKLFXg2w1t955x2JCwGJmQYA7J1L99YBOitUqCA4SgqKXHzxxSpay1t56qMH98uk0W/L6VMns9XBWbVNt97SsuOlquTftr/WyA8Txknq2TPZ19Ru2Fx6XP0PYSbXzP72E0l3q0QCeNDrutulSo06BUXVhsepAQAvAAAeU3LF3fNsqQjgnqsDaydMly4hpMd1WOFnkZACYHi16BsiTgMXXXSRzJw501K2bW9KwONPNYX8nlrhlAWAJxQjqFy5crZ3SQMAtqu4QD8AjycVAagMgLhSAEgl8pVC501hGgCwFwCAL4jUIx36b//rWrp0aZWq2KlTJ9sfpgEA21VcoB+AHQUXwP33359LD2dSTsnkMe8qL79LisWXkAG3PiClEsue+1FWlsz77itZv+z37GtKlCot/W6+V0qWLqN+5o0PACCha7/rpF7zNgVa/3kNvsADABguhKeQr+8Sb8Y7oZnuuYV4H9zZWkG48FLk1Yb7RDiBBFC/FflfA+QRAgDYXUOeQ/sVV1whW7Zsyf9KdcAIY2NjZeTIkSpf3G7RAIDdGtbtw1fy0EMPmcp71gCAfQAAZH+kZEBQpyU0GsDJRGSM3VEAGgAIzXwW5KfA0TJmzBiBw8hTCN/ftPYfLoRcAICICu//7tP3syMFMO7b9+gnTdt1yW5u+hcjVbSAu7Tr0U+at+9akFWf59gLPACAdjyNe/J0KBvnnmPrec3XX3+do6ycJwAAkzMhXJRk8yYaANDvZKg0QNgs4JWdpEJ4/ynrpSV0GiBcHM+pr0ojVvVEAwBWaVK340sDl1xyifBNrVSpUvYlf8yfJZlZmbJ1/WqpVqeBnDp5XO1hp1NOSfK2TepnKSdPyJVD7lL3aADAPgCAtC72G836H7p3mChUABdfBGpW9UQDAFZpUrfjSwPly5cX1pm3iJa/V/0hcyd9ns3L5bWEX1aWzBk/VjauWZb9iPJVqkq/ocMVTwDy68xJsnLR/BxdaNq2s3ToOUBPjA8NaADACwDQo0cPlbMCaZxLPAEAwv0hHnKJJwDgrQ33OdAAgH4nQ6WBVq1aycSJEyUpKcmWR5KzTGioi5TLlofoRnNpgPKdpAHYTRalAQC9+OzWAGS0hJiTzx+saADAHgCAsn9PPfWUKvunJbQagMOHSAA7RQMAdmpXt+3SAJWhvDmJvIXv12nUQroPuklxALhkz/YtMu3zj7K5AEgtIMS/brPWKk1g2uf/J9s3rsuhcIgCe10fGq6kSJxpDQAECQBQUx62cw0AROKyL1h95nCNoditWzdbBg74xSHl6NGjtrRvZaONGzcWvI2UDKtRo4YqP1aqVKlcjzh16pQcOnRIVq9erUpkzp8/X9LcCGas7JOZtjiUP/7442aa8HuvBgD8qkhfYIEG3n33XRk+fHjQLWkAwB4AYO3atQrgXb9+fdBzE6obK1asqCIVmjVrJk2aNFHh8zhy3Pmc6AuRDEeOHFHVDACu+T4ePHgwVN0M+Dn9+/cXyi7amQagAYCAp0NfaEIDELsS5eVNVBTA5C+y2f4LR0VJh8sHSOM2HbMvz0hPl1nfjMkR5l+2YhW59KobZd2fv8mapQtzVAvgxqq162dHiJnoer69VQMAXgAAyIgoOeQqnwb7LWHUlLNwCWkCHFjwwmEsPPDAA6qesUt0BEC+fWcicmCwxlMNwA6BxXvEiBF2NG26TXLO4Ca48sorVQlICMcoPeYrNcfbA6nFvm3bNhVuzzt/4MAB0/2yqgHADMJEIY2ySzQAYJdmdbvuGqC2PKl3nsZaoFrSAEBuTVlRBpCzkHu0Y6DzEYrrALe7dOki/fr1U+UzK1eurFI3jZRIJRpz3759qnoNHvelS5eGousBPYMzKAC7O99UQDcauEgDAAaUpS8NWgM4XeCjIh0gl2Rlya+zJsuq338WIo4QQIBa9ZtKs/ZdJa5oMclIT1NG/pqlv0pWZmZA/dAAQN5q0gCAiCIAfPDBB3No6rPPPlMfPcgmQL6p27l48eIc19StW1eBBBgEy5f/Q2LBRRoACOj91BeFSAN33XWXLeWb8KJcdtllql63k4QDICUJKZVHDqUVefKZmZlqnEQ7LFmyxBHDJXph7ty50rJlS9v6owEA21SrG3bTAPmhn376qVSvXt2rXha8OVJOHToXZVQ0oaQUL1dGjifvlXZ3DZGipUtpDgAvWrMCAODb8dFHHzlqrQISccYC1MZhYxUAumfPHhWmjKcyPT3dEWO2Ow1AAwCOmOZ83wmic4icJkLHm3C++m32lBwggFml6BQADQD4XUPU5ITh1l0wIAiZ5jBCORbKABqRXr16CSCCrw+T5gAwok19rVkNkFvL5uteutJsm9zPQYkDopPC/wntf+GFFxQAEKw3MS/dAAj26dNHNm3aZIUKTbdB9AXeU7tEAwB2aVa3664BSv7hIQq29JmOAMi9nswCAOvWrZNrr71WVq1a5ZjFyjp59NFHFRDrztNkVQdJD+DbMWnSJKuaNNUOfYFzCmeUHaIBADu0qtv0pgGqvfDuepPTp07K7z98LxvX/ClpqamWKJAKAFQC0OJdAzoCQER+//13hUoR6muVEBZN7UtfnkcNAFilad1OIBrgoMThGkJAK4XarlS7cIoQkUO6Q+/evW3tEh4x8pWd4CUaOnSoCp02ktZgRDkaADCiLX2tGQ2MGzdOSK8LRjQAYD0AgHOESEjSIJ0glD8F3DVbMtLfWCjzjOG9c+dOf5fa/vumTZsqoL1evXq2PEsDALaoVTfqRQO33HKLjBo1Ktdv9u/eoQj+AAGskuiYGOkxeJgQBaBFAwA+1wCePCIAAgljdoXa+rvWs0qA58M1AKBfyVBrYMKECXLVVVdZ9lgOhUS6QKDkBCEcnrrJlOC0W/bv3y89e/aUZcv+KUtj9zN9tc8BccaMGSr/1Q7RAIAdWtVtetMA5UQffvjhoJSjAYDcajMbAYCx/eyzzwY1H1bfhAecvR2wMyYmxurmc7RHODJRVe68TrY+MI/GAXb5dvO9sUM0AGCHVnWb3jTAeXHatGm5fnX04H6ZNPptSwGAKjXqyJU33ilR0fbuFZE80zoCQESR+BFORv6hP6EcYK1ateSOO+7wGTEAc+v//d//Sbly5Xw2F6kAAKQ7pDVArkYoHnWZ+Vi6WNMpCeci8fCny0j5PeOEuATyONh4OYgwXsZKDrwT2eG96dbqUPGVK1fKgAEDZMuWLY6Yyttuu03lqtoR9u85QNY4UT685+Fe7xwQYbKGBMsO0QCAHVq1rk1v+xN7EgYx+xPpOU6IVAlkxI888oi8/vrruS6lVNSPE8fJoX3JEhMbJ1FRMZKZmSFnT6dIt/7XS1LtemofJsT0mWeeCeRRBeKa5557LmgDniooGNyQjDpBIBHDeKhUqVJIusN5kL3PysjQYDsOTxXRdnaIBgDs0Kp1bQJ2QV5csmRJdebmDI7zhf2dtck5FHsiEuTiiy+WX375RdkN7pJy8rhMHv2uHD2035JhxJdMUOz/ieVDs1dY0ukwNKIBgPNK//nnn+Wmm27KM9e/fv36KhSrTp066pDCx9VTSCUgBJlr8pJIAwAwfIl+IB+Qch6e4AZG0F9//aXyzOE+2L17dxiWs3WPxMiHtATUnZDUDh065Nq02Hg5HI0ZM0aRwjkdCLC6ZBxjvuGGGyQ5OVkBI4wfQ4OPU6pFOVyBzmjNmjVVuaTWrVsHeovp6yZOnKjCREM9Vs+Os1anTp1qW9qDBgBMLxXLG2DOASUvvfRSZaR52594KPswuczjx49X7OZOPyjefPPNMnr06KD1BWM9YD77USBeYg7RTiv/Rt8B2D0PyUaVAjkx6VkQoQYjMOPj6KAMKuA3ezt7HYC/a58Ppt1g7iGV0sxYgnkm5xmqx2zcuDGY2y29h6gYomPsEA0A2KFV823yzpGyyf7OOvRW2QJHFKmdpOr88MMPcuzYMfMPtrEFKjEtXLhQgRnukpZ6Vr779APZt2ub6acnlqso3QcPlTIV7ImINN1BBzWgAYDzk4EBy0sEqyyGnafw8uFdxADm8MVHkKoA33//vUodIPyWcmP8oba4P4kkAADPIqDGRRdd5G9Y6vd4nTA2P/zwQ0lJSQnoHiddxMZLjiF/AiknxNrhgI33aseOHU4aSo6+QL6Ch8xqYS0fP35cAQFEA0AcRX1lSuft2rVLTp48qZBqgAGXt5z3hz/8n7/NyhNPPCHPP/+86UOzkX4wPsrwOSFPdOTIkUIEhB2iAQA7tBp8m+xJlJ1lf/I8SOXV6h9//KGq3eCBcapArkm5zVDKSy+9JE899VQoH+nzWUTXUVHIVYLYCZ2CFA+gZO/evcpBsnbtWrW/b926VX3viDBhfwcccO3v/O3a7/m32SgpSGwxVO0g/ctLxxhe3kKWQz0vOCHgx7BDNABgh1aDbxP7glRN0hmN7AMAduxj3nLsg++NtXcmJSUpAIC/PWX2N5/IprU5q6kF+nR0llC2vDRv303qNmsdkijQQPvm5Os0AOAxO6C+kPfh3QMIAInv27ev3HfffdKkSRPLmFgjAQAg1Ojpp59Wmwr/NirTp09X6CUHh0iRzp07K6CHEo9GBUMQjzAEQk4UIlwCSXMx23d3I9+9LbxGINYusIB3DdCAAy9eONj1OWwCGrmDBbSR1wGSSA3AO4zxUAp955kchsMtjz32mLzyyiu2dEMDALaoNahG+QbhIQ8UjPV8CN8dQADSgZwolBSdM2dOSLv2+OOP2wKMBjMIAADKejZv3jyY20N2j8uod9+XAXIBCtjfcQKQIsYZCuCJM8Dff/+tPJSsQXewwN/+TiQHIA0Ae6hl8ODBCtwPt1AZ46effrLs/Ok+Hg0AhHt2/3l+QkKCKkvOWS3Yqg84A0gX4V10mnBWA4CuXbt2rq5RAnD5wnl5drlwVJQULVZcEspWkLIVq0i5yklS4YJqUqJUaZ3rH8RkawAgCKVZcYvTAQAI1Qg5M+tVJCwJlnKMJacL4f5snmZK5XHgIUXixx9/dNxwASe++OILR/ULUMAVUuqKCOBQCRAAWMBHjNrMRBVwiKQcFV4niDu5BhkyZIi8/fbbAUVrWDl4+sfBzB8hqJXP9NUW0R2QdZEjaLVoAMBqjQbXHl5QjH9K0/qTzJQtkrFvukhmqkRV6C2F4/8BNHm/MKYAup0mhLx+8skn0rBhw5B1TQMA9qmaPR0w15Uy4AIOSBcD6OUP0QPsoS7QgMgC9neABK4HDCG1kBTMUAsRoUQyhlv4zpBa6c1zarZvGgAwq0Fr7qd8MWvt8ssvN90gqcqci5yWlopDFd6kgQMH5hrjuj8XyU/ffaV+DnFfYrkKKocfA7/CBdWlZGJZKVK0mGnd6Ab+0YAGAMK0GpwMAGBEECrOwd8KIXcPr5MVod5W9MdbGzCpE3pqJOTKV18wUgETnAZ64M1g8wVljkTBa4TR7yKd5B1yEaAFE6FiVgeEvuKxxMMVbgHcAbCzoxKABgDCPbsi7dq1U+Cdp/GflXZY0nd/JZKZLjE171MdzTy+Qs6ue1Syzp6LvCpU5AKJa/SuFC5eK3sggGmUynQCeOWuXXhm3nzzzZBG82gAIPzrmx64iM3425V2wL5O2L8dwKa/UfOdwZP63nvv+bvU9t9zPiFqp23btpY/SwMAlqvUcIN8t6k4QQqxFYLjhBQxp0V6QWZIpKK3Sk07N22QBdMnSLP2XaR+i7amw/ghjj1++KAc3LdbqtaqJ/GlSluh2nzVRlc8BgAAIABJREFUhgYAfEwniDWhvSDRhCbD/A9C16BBA6EWrVlxMgBASUTIlIINQfLUDYYw9T8hE3KiQDAEuu4NlQy2vyC5HB6chMDiQeQwwxrWYk4DK1asUKRU5GU6AdjiYIiByB5ltWgAwGqNGmsPThL2Y/KRPSXr9HY5+/cLEl2ms0RfcKP6dfruLyRt24cSXbG/SGxZSd/5ifpdTNWc5TGJJmBuncTTAqcBQCypWGYl7cxZmf/6CGlxQ38pVjpBoosWkZgicbmadToAcHbNfZJxaL7qd+H4elKk5TdmVRPU/ZmnNkvquockuvIgia5yfVBtRMpNlHnFeCKyDKA33AIAAhcB33CrRQMAVmvUeHtULoHDyErBMQFJM6mWThKcUF6JSeGDysoK2vCHSPDXGZNk+8a1cjrllGRmZGQPu0vfa6VBS+vBMyfpNZi+aADAQ2sgz+T/U//W24uDhxg+ABZwIGR/vibFqQAABgRGDazSVgq1e4cPH26aDMjKPrnaIlQKg93MfHr2i1QAGLrJb3eKED4II3gw+cML3hwpO5askKtGvCJFS5fyOSQO3bOfOcdW3OOFR7weuJ2iD6P9gOAQxt3Zs2crRnVId8ySWxntg6/r8RAxt1RDsFo0AGC1Ro21B6s90R0Ald4kddNrknV6m8Q1PpfXn578jaRt+0hia/9bJKqopG54RqIr9pWYWg/luN2JexTM96SNeQIAO5eulK9vul+uGfu2GoPnvwd9/LpsnLtQqrZpJtt++1NiixeT1FMp6k/ZOjXk13dGS/1e3aRa25ZyZNtOqdGxjSS1aqra0gBA3usx48giSV33sGSlnxQpHCuxNe/PlwAAZQ/hX8BRQZ4yhIdOAfApbQs3Rrdu3YxtHgFcrQGAAJRk4yXwCJH2ZMe3GzuFyAIniU8AwGQnM9LTZeq4DyR5W25OpqZtO0uHngNMPiH/3a4BALc5pWwOYTN4g/1J//79FVlHsCHjTgUA7rzzTlvChgiLJ0wZBmEnCd41Sqh16dLF8m5Bnki4kxM8xAwO7xrcBOTZ2iX5DQAgAuj333+XBQsWKPZauAicKBoAMD8r//rXv2zZ+8z0DFI4AKe83tmMg3Ml8/hKialxn0ihKMFTe3bNvVIourjEJA2T1C1vKzAgqmxu4wEw+9133zXTRUvv9QUAAEAuHvWVtLxhgCSvWi97Vq2XCg0ulFIXVJTuzz4oW39dIjv/WCXV27VUAEDqyVPSeEBPBQrU7NRGtvy8WJoM6iV/zfxJ9bfVsKuzgUwNABRcAAAQl3K27O0Y/RAXwu3iNNEAgPkZwcjGICa610lChS24JuwQwB0iep3iqGCMdgEAtD138heyYfniXKosXa6ClK9cVQ7v3yPHjhyS2Ng4uXLIXYpjoCCLBgDOzz6b/r///W9DhC9UB2AxV6hQwfAaciIAQF1pwkLJDbVa2IDwtH/++edWN22qPULqCDkFCLBaOFSgSyeEEOYFALiM9pIVy0vDfj1kwu2PSv0rumb/+4pXHpetvyxWEQC9Xnlcpj/+ijqAqzYrV5CBI1+TlENHlVfOJfV7d1MRAIs+HKsO7kilJvVVBMGmn36Tld9+L33eek4WvDVSju5Izv43fShdPUlmPfV6dlt4/VzeOqvnyLM93kvqPhPiz/z9/PPPsmHDBrsfa7p9DQCYVqE4EQAYMGCA2jPzyoFO2/mJZB7+TaKThkpUYnuliMxjyyR933SJqXqzSOE4KRRb1quCpkyZovZliNicIN4AANf+tH7aXKnbs7MUkkKyYeZPef47Lj5eml3TR1aNn64AgB//8470eP4hWfPdbGGPueTB27OHG2kAQFRCa0nbdb4knBeP/DkA6G7JOrMnx5TGXDAkRxSIr+vcvfykkwAgQSbpLoWKVJK4Rh/k4JVwwvoJpA9Ecq1Zs0YBu/Pnz1cAALwDThYNAJifHScCAI0aNVIVjOxKy6TyBtxPAFtOEasBAEL/Txw9LHt3bpP1y3+XvTu2BjTUKjXqyJU33lmgqwdoAOD8UiF/lnwZo0KOGCGyRvPlnQgA4AXHG26HMYxeyXP6z3/+Y1TFtl3PnL3++uvy8MMP2/IMDH/Iu+CQcILkFQFAiO3P//s/qd21vfzy9ihlrLcaNliWfvKtMtqXfvJNDgCgautmXgECl1HPePGyTRn+tLT7101SuVkDBSzw79pd2snEux6XBr0vlaWffivHk/dJn7eeVc/q9NAdcnRncjYA0ObWa3Mc1q3WI/nP5HtSWYDoFEo4YvTv3r3b6kfZ2p4GAMyr12kAAARohG8OGzYsz8FlHF6oGP+jyveQqDKd1LVEBaRu+q8UKlJBCsfXl8zjqySu8ftSKCYxR1use1KVAL2cIL4iAKzo2+pJM+W3D8cqwLJMzWrZTUYSAOBND4Wi4yW2wRsSVbqt4n/wZrC77nNxCPg0/rMvPBfqj0QyAABxLKH97OcAuRj9lNNzaiSXr3WuAQDzO4ATAQC7Im5d2iLa4cYbbxSqAjhFggUAUk6ekOTtm+TQ3mTZv3uHHD6wV06fOikZ6WlBDY3zf9N2XaR9j35B3Z8fbtIAgIgqPwNJ3eTJkw3PKQYeBE1GUwGcCADYWUscxUKaBjGeU4SSJDNmzJA2bdrY0iVC/8nvwpPsBMkLADh95JgyyvHsd3tiuCSvWid43FwGuIsDwBUB0HTwldlGvXuEQCAAAKG5rpBeIgUqN2kgc19+LztCwMUxcGjL9uxoBHePnRldUoeaP7Cgr169WnmA5s2b57iKDUbHqAEAoxrLfb3TAIBKlSqpnORgyp+lbf6fpO3+QqRwEYkq3UYyjy6RmBr3SnTlq3MMHM8nlSwwipwgdgIAvsYXSQCAy9jPStnyj2HuFgVw5s+rJfPkuYgll8c/h7F//lp3w94dQHC/P6pMZ4lr9I5EEgcAkZzs7xj9eD8BdFnbTvKABvOeaQAgGK3lvMeJAADpxsE4Ho1o48knn5SXX37ZyC22XhswAJCVJds3rpcVv82TPTu2Bm3o5zWY2Lgi0n3wUKlWp2ASY2sAQESVQoJhmXrj7kL4dseOHaVevXqya9cuVYN8/PjxAnmSuxBC3qdPH0MvjRMBgFGjRikgxC5hsyPc1ClSu3ZtldvNQdsOIe2BNQTI4ATxxwGAUb5+xjzlIUtesS6Ht8wfAFCsTIIy1vHmI64UgA0z5mV7810/g4nbRep1+Yv/zhEd4A4OuHQWTAoAusf7w3vG+0pt6d9++02R+EHg5xRyJ6vWhQYAzGvSaQAAZJ0Qf8EDYFTS90wU/kQltJKM4ytE0k9KVOl2uYgAaZdUNiK/nCAaACitQJ/mzZtnT4e3KgA5jPLzxn7hxHb/kPXlMZkuw979Em+RA65oAacCAOzh7O8Y/Hj4ly1bpgj8iODiZ/lJNABgfjadBgDExMQocKp9+3NpW3bJ//73P9uiXIPpcyAAwOlTJ2TO+LGye+tG2/kLylSoLH2H3i1Fi5cIZjgRfY8GAERUDg5EGS7Bmz9mzBhFDOcZ2k/uGDUsFy/+h2gCdA0vghFxGgDAODl42EGG59ILkRLXX++c8kGUTuPAgGFsl1x77bWOCb/yBwDYpYNQtIvBT7gbHiCI+/iwwia+aNEi9TMnkeDYoQ8NAJjXqtMAAHI32TNJBciWrAzJOrP7XF5/nG/uGa45u2a4ZJ7eKZKZJlKokCoDGFM9N9kU3z6+gU4QDQAEDwAUKlIxz/B/1/y6AAB3b7+3uXcSAODa3zH6MfYh7GN/Z58/ePCg43P4zb5bGgAwq0FRTPtOIgGEOww7wmj0sFFNUOHKLpJBo33hen8AACH9s7/9VLZuWB1M80HdU6dRC+k+6Cb1nSxIogGA8wuSXByXgJg98MADPvP6IcoDBHAJ17766qsSGxsb8NpxGgDQsmVLGTt2rDRs2DDgMRi90GkAAGAEJQ/5uNolGgCwS7OivD/wK8CSDpBDjie8C3j+87vB76lVDQCYX2dOAgDYk/imPPLIIzkGlnlizTkjLwvSsiyRjDNSKKqYFC7VXKIvuFEKxSSo67NOb5czq+8RSTuigILCCa0ktsa9IlHFcinKSWUevQEAGKoQ33mWMeTnhaJLSFbqQYlt8L+gCekiKQXAq1HuLQLAT7k+96gCFoQ3UCDcAACALhwVpGlNmzZNqGtOaD/7vlMq65jfdQJrQQMAgekpr6ucBgAA8MLxYqcDCn189dVXqgKXU8QfALDtrzUy+9tPJD0tuNz+YMZZOCpKOlw+QBq36RjM7RF7jwYARBQxHQR1LoF1OS9PNTndHTp0yL7+jjvuUCUB82Jq9lwhTgMACAOlHFTVqlVtW8xOAwCefvppefbZZ3N62CwevQYArFEo7wupOhwGMfa3bdumuDsw9vNbOH8wGtMAQDBay3mPkwCAIkWKyIQJE6RXr15+B5Zx+FfJPPanxFS/R5UBdEn67i8l4/hKyUrZJlln90qhuIoS1+T/skEC13WRAABkpR6QQrHlJLpiHwWAkM6gxnQeAIipcb+kbn5VDakQvAeJHSXj6BL1e3TA9eSze5P8AgAAkLh79V0GfI7w/vPAQPreqdlcAb5AhVACABj0EPORs0+aFv+mLPPp06fV/l7QAF3PdaoBAL/boN8LnAYAYHOw97DX2ykQAHIOdYr4AwB+nTlJVi6aH9LuRkXHSNmKVeSK626TYvEFJxVAAwAi4lkBwGgEAAdH7jHyIjsNAIApFG+4neIkAICUh1deeUXlRuUIsbVYARoACE6hy5cvVwYQIXI7d+5Uxj6M/U6s0RzcCK29SwMA5vXpJAAAXhL4SeApCVbOrn1QVQM4J4WlcMlGElf/daGEm7tEAgBAZEPW6Z2SlX5CstKPC6XqCsWUlsJFq6oIAIktK5lHl54bafHaKkIiK+Pkub9TD6vrYbWPrpI7BS0/AQD+qgC4PP2KJNJVStDHAsurYoDZMoDJyclCjXJC+CnLh2efvd1l8Ae75vPrfRoAMD+zTgMAQkEAiNYiDQD4ftwI2bHJ+spZnPnjihaT0mUrSOlyFaTCBdWlYlJ1KZGQKDGxceYXWAS2oAEAEUWAhAfcJb44AEChIRIjn8adVfaFF14QvMlGxGkAwPDhw1UEgJ3iJACgWLFi8v7778vQoUMNl3A0oiMNAASmLXL1IdPE80MO/759+xSRk9PrMwc2Ovuv0gCAeR07CQDgG0Sec1JSUtADyzy2TLLSjkrhUs0kfdeXkp78lcTUekSiK+YsexQJAADM9rDVS0xpBQS4/l04rqICAAqXaCzp+84RGUZX6CMZx5ZK4eJ1VZSA615XqTxPheYnAICxeRIEusbrqgrg+r9nGgAGP6kWLmDA3cj3BBbcKwcEskAJ5Z84caIsWbJElZyEVNkVwRXI/QX9Gg0AmF8BTgIAMEYBwAYOHGh+YH5aiDQAYPoXI4U0gGAlOiZWVQzwjBrCsz/g1gekVGLZYJvOd/dpAEBEsfvzIrrXQi5RooR069ZNWrVqpTzEhBrDLgtRnqfwgl19dc7ySv5WitMAAAAMgAw7xUkAAHlXbMA9evSwc8gq9MopNVidRgJI7j4s54BqmzdvVl6ggpbbadXi0wCAeU06CQCg8gypZpQqTU05Ldt+WSI1O10s0UWC81RkpR2WjMO/KY954ZJNcijL6QCA+ZnNuwWnAwB2j9+u9qm2AlEf5yb4WaiypNO1gtO2BgCC05v7XU4CAOA6oToUJVjtlkgDAAJJAcBjj0GfWL6SlK9SVcpVTpLEchWleMkEObx/j3z36ftyJuVUDtXGxMZKz2tulaTa9exWecS0rwEAERV6ds8998inn35qeOKoIQ/JRo0aNQzd6zQAAB6Ep556ytAYjF7sJAAgISFBvv/++xxcDkbHE8j1GgDIqSVAth9//FF5+zkgepbUDESn+prcGtAAgPlV4SQAoEmTJgoAiI+Pl7TTZ+TQ5u2y689V0uSqXhIbn5vIz9fo03Z8LOk7PpGsjFNSqGhViWvwuhSOr68BADcNaADA/LvjaoHILfL4J0+erAx/Qv01qGtevxoAMK9DJwEAEIbPmzfP9hKAaC3SAIA1S36Rn6eNzzXhEPW1vKS7NG/fNc+Q/ZPHjsik0e/IiaM5y7UTddG133VSr3kb84spn7SgAYDzE4lBQh78iRMnDE1tsERyGgAwpGbLL9YAgOUqzbNBCPz4EJFu8/fff4f24QXgaRoAMD/JTgUAGFlmRoZsX/Sn7Fu3UZpf21fiSsT7HbCqBLDqLlEEeoWLqhJHUaXbS2z9lzUAoAEAv+vHyAXk8XOGIqoO3paCTtpnRHeBXKsBgEC0lPc1GgAwr0MrWvBHArhj43qZ+fVoSU9LzfE4SPr6DhsuRYrmDYCnpZ6V7z79QPbt2paru4AH7XrkTIGzYkyR2oYGAM7P3NmzZ+XJJ59UZH6BCrwBLGbqeRoVDQAY1Zi115cuXVoZo+7VHKx9wrnWCnIEAIdA8vnffvttGT9+vGJ11mKPBjQAYF6vTgYAGN3+DZvkePJ+2fnHCmk17GqJL1cmz0FnntosqeseksKJ7SXz+EopXLSaZJ7aJEVafqMBAA0AmH9hRBRXC1WTKGf2119/WdKmbiS3BjQAYH5VaADAvA6taMEfAHD8yCGZNOptOXXiWI7HQdY34Jb7JL5Uab/dcOcRIHKgaLHiklC2gtRr1lpHALhpTwMAbsogFeDll19Wf/xJ9+7dFYlcnTp1/F3q9fcaAAhKbZbdpCMALFOl14Zg7B85cqT897//VWGgWuzVgAYAzOvX6QAAI8zKzJJ9azfI7hXrpGydGpLUqqlwwPEqWRlyZtn11MWTrLQjihAvqvTFEtd4REQDABnp6bJ720apXK2WQPhkVnQKgHENEtY/ffp0VUKZVC4t9mpAAwDm9asBAPM6tKIFfwAA+/vUcR9I8rbNOR7HO0AIf91mrf12Y//uHeqakoll/UYM+G0sH1+gAQCPyU1PT1fENZSIg4XZU2Bnvu++++T222+X4sWLB700NAAQtOosuVFHAFiiRq+NrF27VlXKIAc0P0tcXJwQOeQE0QCA+VmIBADANcpju/bI7uVrpGjpUlKtbUufIED6vumScWC2AgCQ2DpPRCwHwK4tf8viudOlau16cuLYEWnarqucPHZYqtS4UHZt3iClEsvJ8oVzpVGrDlK6bHlJTT2rDn/UeM5LNABg7N2Bt+XZZ59VDpD8LBC1cR50gmgAwPwsaADAvA6taMEfAMAzli+cJ7/NnpLjcezl5O+3vayPb9Dbig4WoDY0AOBjskG49+7dq9jJXaXICPWvVauWQOBhVjQAYFaD5u7XAIA5/Xm7m5D/adOmCYYUZZ7yo3AorF69ugwePFiIAoJBnSoi4RYNAJifgUgCABjt8eR9svXXJZKZli41LmkjCUmVfSqBsMpZX4+WqJgYufKGOyW2SNHsayOlCsCiH74X3j+Yn7duWC2nU05JydKJkpmeIYWjo6VmvcYKADh66IC06HiprPtzkTRo2VYBAhoAMP9+0AL8LTfffLMiqMyPAlFYuXLl5IorrpA+ffqo1DVInsMtGgAwPwMaADCvQytaCAQAOLQvWWZ+NVpKlSkrtRo0kxr1GknR4iWseLxuw00DGgAwuRxOnz6t8uAwCoyIBgCMaMv6azUAYK1OMf4/++wzFR1z9OhRaxsPc2scvurXry9DhgyRG264QSpWrCj87ODBg9KzZ0/5448/wtxDEQ0AmJ+CSAMAGHHqqdOKHPCCi5pI0YSSXpWQdvasTP9ypFSpXlsO7NklOzf/JR2vuEoZx0ikAADUdj514rjK5wSU/3vlUjm0b4/UathMNq9dIfEJCZKVJRITg8e/kOzeulFKlC4jnXoP0gCA+ddDVqxYIYMGDVK8LvlN2NMHDBigqkGR1gnQdPLkSSE6xAmRDhoAML/iNABgXodWtBAIABDMc/g+pJ49o4ECA8or0AAAOf+E8bLZG5Xjx4/LF198ISNGjFAfRaoBGBENABjRlvXXagDAWp3C/ozxT9RMfpASJUooDz+efogiy5cvn2ufYP/o3LmzBgBCOOF45WAbt0MiEQDwpweYlAmXn/bZR6osUrULG0rKyeMKDHCxIUcKAOBvrMH+XqcA+NfcmjVrlOc/v+T7R0VFSevWreW6665T+zwOHG+RnU55NzQA4H+N+rtCAwD+NBSa31sBAGDsb9+4Xtb+sVAOJO+UMymnclQeIV2gUrVa0qLDpVIxqbqqgKMltwYKFAAAovvaa6+p8LWVK1cKtZYx4itX9h066amyHTt2yKeffirvvPNOdg3zF154QQMAAbxdX375pVx//fUBXGn/JRoAsE7HlH1iXkmXiWRp27at9OjRQy677DKV6pOYmHjem+h9VBAddurUSQMAIZx0DQD4V/a+XdulaPF4IZx57uQvpFXny6VMxSpyaO9uWTB9gmqg5zW3SELZ8urfTjFy6AtgPBw8AGuhEg0A5K3pQ4cOydChQ1V6VyQLRn7v3r3VHt+4cWMF6hYt+k8qjLexOeXd0ACA+ZWnAQDzOrSiBTMAAKnZq37/Wf74ebacPZ3itzt8A0kZu2zgEClTIXA7z2/D+eSCAgUAwEaOoTJ//nw1fTfeeKN88MEHgrcvL2HRrVu3Tt58802ZMGGCnDhxIsflDzzwgLz66quGuAF0BEB43yANAFijf7zg/fv3V4f2SBMOgZdffrm0a9dOhX0CBJYqVUqF9wciGgAIREvWXlNQAYCMI4skdd2/qQMghUu1lLhG73hV7JED++S7T9+TIsXipUnbTrJk7gxp16Ov1G7UQjYsXyynjh+VZu26SkxcXPb9TjFyNAAgwndp7ty50rx5c2tfHBOtPfXUU/LSSy+ZaCE8tyYlJSkwF5CWFK6qVav6BXU9e+qUd0MDAObXkAYAzOvQihaCBQAoCzjn208lebtxR1NMbKx0vGKg1G9xsRVDyDdtFCgAgDq1V199tfL+I3fccYe89dZbPlFgGGBhMqeOeV7ot792vK0WDQCE9x3SAIA1+n/++efV4TAtLc2aBm1spUiRIuow2LVrV7nooovkwgsvlAsuuCDoJ2oAIGjVBX1jQQUAjCjs71V/yM/ff6tCIgmVBMCmXF6TNpdIm269cjEoO8XICQQA+HXmJKWKanUayNL5sySpdn3Zu2OL+lm5ShdIyqkTUqRYcTm0N1mFhZapUEnxHgCAbFqzTPoOG56rLJSOAPC9umbMmKFC/+E5igQhrL9Lly4K1K1Xr54y+tn3gxWnvBsaAAh2Bv+5TwMA5nVoRQvBAACQ2M748mOBHDBYAQTodOXVUrdpq2CbyHf3FWgAAO8fxGVly5bNMbF4NckzxfAPJOdNAwCBvRdOSgFISEiQ77//XuV32ynXXnutfP3113Y+IuC2S5YsKT/++KO0amXNBrhkyRLFf0FajFOFUp0tW7ZUZH0cCvH6A/5YIRoAsEKLxtrQAIBvfWHob/trjRQpWlwdlH6dNUkSypSXzldeLfuTd0iDFm1zeP5dLTnFyPEHAJw5nSLfffKe6naFpOqKBDCpVj05uHe3xMYVkZKlywgHRf7euXmDNGjZTg7v3yN7d25V/yYU1EV86K5FDQB4X1P79+9Xof8zZ8409pKG+Gr29EsvvVQZ/kROmAF1PbvulHdDAwDmF5UGAMzr0IoWjAIAkNhOHfeh2sfNSnzJBLlyyF3qW6BFpEADAIT+f/jhh4oIhg2WDx6AwHvvvSfbt28PeH1AfkYKgBGkWUcABKxeWy7UAIB5tQ4fPtwRDMneRlKmTBnp1q2bSvkB5CGf32oBKOzYsaMsX77c6qYNt6erABhWWa4bIpkEEE//nAnj5PC+ZGnWvqsy/CmVt3rJL3JJr4HS8KL2PhXkFCPHHwDgb4aXzJuhgADGb0Q0AOBdW5S/Y/8kksRpAmEfnC0A7OT0G63CFOh47rrrLvnoo48Cvdy26zQAYF61GgAwr0MrWjAKALCvk/Nv1T5Up1EL6T7oJk0MSK2cLKu0asXKsLkNzxQA1+PwYmIgUPP18OHDAfUC1JmSYAMHDlQfn0Dzhl2NawAgIDXbdpFOATCn2mXLlqncf6d5/4lyILLn7rvvVoa/0ffSiFbYK3jG+vXrjdxmy7UaADCv1kgGAAj7Xzx3upRKLCe7tvwl0bGxcvnVt0jxEiWlDN6OPFiQ8wsAEOwK0ABAbs0dOHBAhg0bJtOnTw9WrbbcR4lHIrpwuvTq1csvf5PZTtx0000ybtw4s82Yvl8DAKZVKBoAMK9DK1owAgCcPnVCJo95V+C2sUoAiXvfcKdUqlbTqiYjtp0CBQAcOXJEEf8F+1FzGf1XXnml1K1b15RxoQGA8L4zGgAwp/8XX3zRcOULc0/0f3e1atXkjTfeUKBcKATw45JLLjEULWRXvzQAYF6zkQgAcDA6uHeXlCiVKD9N/VoSypSTOo1bKo9JoMzHkQgAkA6QkZ6uKh0Ui8+bxNffytAAQG4NzZkzRwG8pDk5RYiwfPLJJwXSZVK7QiF9+/aVqVOnhuJReT5DAwDmp0ADAOZ1aEULRgAAgO25kz5XPDZWStO2naVDzwFWNhmRbRUoACAjI0MgLfvPf/4T8GRh6OPpv+qqq0wb/e4P1QBAwFNgy4UaAAherYS+Uzv5t99+C74Ri++E0I/ynISFhkoof4gejh8/HqpH+nyOBgDMT0FEAQBZWfL73OmyZskvkpaWKqUSy8oV190mv0yfqPL/u/a7TqrWqR+QUiIFACAXdNfWv2XP9i2SdvaMFCtRShLKngM8zIgGAHJrDyMbDiSnSLFixeTdd9+VW265JWRd4owGwBsID5TdndIAgHkNawDAvA6taMEIAADp68pF56q2eRMA4EKFC0tmRkb2r9te1kcuqHmhSoFb9+dvknIyZ9U2LqxwQXXpO/RuiYn9pxqOFWOLtDYKFADA5GwcZSa1AAAgAElEQVTcuFFFAXB49ycDBgxQDLiQh1lFHOZ6pgYA/Gnf3t9rACB4/VJFg7xLpzBDU75v1KhRiugvlEIJUQ7KTqiAoAEA8zPvdAAAA3jB9PFSp0lLKV6ilEz/YqTgydiybqU68FD6r3ajZioPPio6JmCFRAoAALBxYPcOubBpq1yVDFyDPXn8qKz7Y5E0aHmxxJcKjOxTAwA5lwqOEsrn/fTTTwGvITsvjIuLE0oRPvHEE6aiLo32kQpQpAAY4YMy+oxAr9cAQKCa8n2dBgDM69CKFowAAHzjILb1FL5vDS9qJ6279JQfJ32e45pWXXqqnyN8M+dMGJurjaLF42XALfdLQtnyVgwpYtsocAAAM0X+MoeehQsXBjxxsMuSc0Z+caNGjVS9cDOiAQAz2jN/rwYAgtchGzg59hwUnSBPP/20OiBCDBUqgToFbxRRB06gUdEAgPmZdzoAAKP99+NGqIF2vOIqmf/9N+rfhDIS8t+66xVSu+G5+vF4TlQpvNOnpGJSddm7c1v2343bXJKDDT9SAAB/M3zs0AFZ+fvPcmGTllIxqYa/y7N/rwGAnKoismvw4MGye/fugHVo54WAEZAzV6hQwc7H5GobUPmhhx5yRISXBgDMT70GAMzr0IoWjAAAfO92bMrJsVQ4Kko6XD5AGrfpmP2tc48S4BvY4+ph2V0lTe67se/LqePHsn9GWdye19wScJScFeN2YhsFEgBgIk6fPi3Tpk1TjP+//PKL4bmhnjgs43hC4QYoWrSooTY0AGBIXZZfrAGA4FSK0T9kyBBV2tDqvKxgekTe/6xZs1TN51DKsWPHpHPnzrJixYpQPtbnszQAYH4anA4AnD51UhbPmy7r/lwkZStUlio16sjqJb+qgePxaNGhW1DMxpEOALAPEe4JANDk4kuEw50RcRIAEB8fLwsWLFDl7MIl77//vsq1d0JqE97/jz/+WEVthlruvPNOwVhxgmgAwPwsaADAvA6taMEsAAB5X9+b7s6OcuN7+NN3X2V3rXL1WtJnCL+PPvezrCyZOm6EKg3rLl36Xuu1LKwVY4yUNgosAOCaIFU7eds2mTBhgnz++eeyevVqw3MHCPDFF18IpccCFQ0ABKope67TAEBwej158qRcccUVQYFmwT0x77tuvfVWeeutt4SDcygFLxnvPfpwgmgAwPwsOBkASEs9K99/NkIyMzKV4b/it3lSrU4D6TF4qKFwf29aimgAICtLtv21VlJOHJcLm7WS6JjAUx9cunASAIChh0OCtMNwySOPPKLIVJ0gACGAzXC8hFIoCc137s8//wzlY30+SwMA5qdBAwDmdWhFC0YAgNnffCKb1uYss+xJ4Ldz0waZ+fUoSUtNVd1LLF9J+t98rxQp9g9RKKlzqxfndPRqIsACVgbQ3+IFDKBU4MSJExUYwL8DEQ0ABKIlkS+//FLVFXaCaAAguFkg75/ol0DfjeCeEvhdRPDcc889gd9gwZXp6ekqBWLkyJEWtGZNExoAMK9HJwMAqWdOy5RP3lNpN9Qw/nHiZ5KRkS69rr9DEQCakYgFALKyZNfWjXLy2BGp1bBZ0IROL7/8svJ4O0WoUoTxGS6B9BiHhhPk2muvVeeGUAtRB/fff79jqiBoAMD8CtAAgHkdWtGCEQDAGwmgp+F+9OB+mTT6bSFCDvHM76dazNRxH0jyts05uq8BAA0A+FzPHPKp7/3NN98oMCAvIhgNAAS2LWgAIDA92XVVyZIl5ccff5RWrVoF/YjNmzer0Pddu3YF3YaVN5KDD1FTKIWwf/JSDx48GMrH5vksDQCYnwonAwCMjlDHBdMnSEZ6mooC6H3DHYbD3b1pKRIBgGOHDwolos6eTpEWHS8zVQoQIO+OO+4wv4AsamHMmDEybNg/OawWNRtQM/CZUOY42FLJAT3EwEW33357yMPwqXID3xMkgE4RDQCYnwkNAJjXoRUtGAEAPMP7eT6Et71vuDM7xD/l5HGZPPpdOXpov+peTCz5/bdKUu1zaaHb/14ns78dkx0h4BqDBgA0ABDQegYMWL58uXz11VcyadKkXGBAy5YtVZha7dq1A2qPi3QKQMCqsuXChIQE+f7776VDhw62tO9qFA8Ga8MJYgUAQIrMpZdeKoRIOkFCDQBQF/vhhx+WESPOkbE5RTQAYH4mnA4AMEIIjWDDJ/w/Ji5nCaMzp1Pkt9lTFNlR8ZKlVDUAwAKiBk4cPSxnUk5J32HDpUjRYjmUFYkAwIHknZJy6oTSg1mBYG7o0KGO4DRhLI899pi88sorZocV1P0qwqR7d5k3b15Q91t9UzgAALz/9913n+KJcopoAMD8TGgAwLwOrWjBCACwY+N6mfn1aElPOxfej2Dg9xh8s1S78Nze783DT35/veZtFEhMFAFAsadoAEADAIbXc2pqqixZskQZdQAChw8fFg7fRArUrVs34PY0ABCwqmy5UAMAwakVIAzv96FDh4JrwOK73nzzTVWKLxRCitDo0aNV+L8TSv+5j1kDAOZXQCQAAHmNEgBgxhcj5dSJY1IyoYwykAuJSEK5Cgo4wIjILwCA+dn+pwVAfdKI9uzZY2WzQbdF/j+gRM2aNYNuI9gbcXZAbgwRoRNk4MCB8u233wr1vkMhixYtkuuuu07xQjlJNABgfjY0AGBeh1a0YAQAOH7kkEwa9bb6prkLZXBJhatc/ZzT1ZMroERCoqSePePV8He1o0kANQBgaj2DEC9evFimTJmiDhA6AiBvdeoUAFPLzfTNVkQAOA0AgFPiww8/FMZmpxAa+8MPP8igQYMcwY7tOVYNAJif/UgHAILVQCRGAAQ7Vm/3LV26VDA0d+zYYWWzptqitCm8BLDgGxE8+ICz/IE4Lyoqysjt4jQAgJLLOFsaNmxoaBzBXExaW//+/eWPP/4I5nZb79EAgHn1agDAvA6taMEIAOArf59+FIsvKf1vuVcSypSXJT/NlKU/zQy4e0TP9brudpVKV5ClwFcBCNfk6wiAcGn+3HM1CWBw+ncaAFC+fHmZM2eOisKxSzD+4U4gL9cptbE1AGD9bDsdAABwJtqFkmjt27cPSAGQdT733HNCaTdfVWoKOgBw4MABxbq/adOmgHQaiosw+P7zn/8ox0Je4CYGOznrGPzsTeStT548Wf0bLgGjZIJOAwDQA+lWpALYKXj8b7vtNrXPO1E0AGB+VjQAYF6HVrRgBADgeb6Me/dc/w3LF8u8KV8KZ7VApHyVqtJv6PBcaXSB3JufrtEAQJCzSSrAiRMnfN69c+dOVSIMw6REiRK5rtMAQJCKt+g2DQAEp8hVq1apEFEnEeCRM4uRY9RbFogGCPWHBPTBBx+Uo0ePBnJLWK7REQDm1e50AGDhwoWKswTSWYx2iMrg46hSpYqMHTtWKWDu3LkqZJpDFmvi1VdfVTnlK1eu9JmqVtABAICVjh07Oqbkm/tKbtKkiUo5ovKK6xzBnnT8+HEFWFCOdMaMGbJhw4YcHAZ4/lkHAwYMMPRiEEHAmpo/f76h++y8mO/NuHHjpHLlyrY8hihOAAa+bU4VDQCYnxkNAJjXoRUtGAUA4Lz57tP3s1n+XX1wBwA8SwHm1U/Sidr36CdN23WxYjgR3YYGAM5P33fffadCiV3CR5ZDEzn+wUpe3AAaAAhWq9bcpwGA4PSIZ6lNmzaO8oSXKlVKvbsQLlqZK7p3714VhgvRIPn/ThYNAJifHacDAO4RAIwWDzHl2lj7zzzzjFIAYBVCKTcXAAA48Pzzz8uzzz6rgDJPrpqCDgDwre/atav8+uuv5heRg1oItkRqnz59FEGuU4Q9nZJ8lGssUqSIZd06e/asfPTRR+rdAVBxsmgAwPzsaADAvA6taMEoACBZWTLvu69k/bLfczw+Kjpaug8aKjXrNxGqwkwa9ZaknPTtlHXdXDGphvQZ8q8C7/1HHxoAOL8qpk6dKn379rVifWe3oQGAnOrUHACWLi/DjVnBAUC4LN4yQoudJBUrVlSGOt5RswI4x0cKA8spZIf+xqQBAH8a8v/7SAEACFfGaOebhVH0xBNPZJdKI+wbj6Z7BIAGAPzPfb9+/QQnQH6Shx56SF588UXDRjMpJi4gySn6IKLhpZdekkceeUSRWZoRwFz4XIiMoaRrJIgGAMzPkgYAzOvQihYMAwAicvTgfpk69gM5cexIji64iPwgwP3uk/fk4N7deXYxvmSCXDnkLkksX8mKoUR8GxoAOD+FrvBKK2e0Tp06MmHCBCGMz1N0BICVmjbelo4AMK4z7iCtBaIkJ+ZKEiLLoY4STsWLFzc8QKIbyJWGdGr79u0B55MZfpANN2gAwLxSnQ4AmB+h9xYKegQAWrnjjjtk5MiRdqk4LO1CkEoUAN86I0LUE8CS04RIgGuuuUZee+01SUpKMtw9vl1UbmKeie50WiWXvAakAQDD053rBg0AmNehFS0EAwDw3B2b1suc8WNzMPtnM/lnZcnUcSNk5+YNPrsIWWCv62+XhLLlrRhGvmhDAwA2AgA0TVihN8ImDQCE9/3RAEDw+n/00Ufl9ddfD74BG+/EU1S9enXp3bu3OixefPHFPp9GSDW5ruRN//LLLyqPFl6PQIlkbByG4aY1AGBYZbluyE8AAGv7jTfeEMbki/zPpQANAIi88MILKk3C6ak+Rlb5RRddpAhSjQIA48ePV0SThMg7UVjP8BSwv/fs2dMn9wv7ONEw7PHz5s1TOf5w18BzEGmiAQDzM6YBAPM6tKKFYAEAnr1351aZ8+2n2ZEA7Xr0k+btu6puLZg+XlYv/iVXF6OiY6RRq/bSpmsvHfbvoR0NAGgAQGmAcOennnrKivfbZxs6BcBW9fpt3IoUAB5CqCw5xnhUnCp4ixgvnqL4+HgVEeAKHcXzA3M2pH6kNDiZ3C9Q/WoAIFBN+b4uUgAA0lLw7sLFgeHqTgRIPrO/n8FtAXeACxjQAIDIpEmT5K677pL9+/ebX0gOaeGCCy6QBQsWSI0aNQz1aO3atXLdddc5mhSPARUrVkwqVaokiYmJan+PiYlR48TABwAjrx+DHx6nSPL2e5ssDQAYWsJeL9YAgHkdWtGCGQCA56edPSuL502XNUsXKsO+Q89zRKfLF86T32ZPUf/m/FcqsZw0aNlW/YkrWsyKrue7NjQAYAIA4MPDwdv14fFcHbDWkp9JKoCn6AiA8L5LOgIgeP1jQHTp0kV5zLU4QwPUyYa4y+hhP5DeO8lAhKDMrlztSAIAIP5DFzfddJPg6UVGjx4t//3vf1X+drly5dTPiYDZuHFj9s9cFQPcI9OcNL/R0dEqP7tz586BLE3LrmFPu+yyy2TNmjWWtRnuhhISElRkU6NGjQx1Bc85EQCARFqcoQEMGqI5APusFqpFXH311VY3G1R7gFasWaL4rBYNAFit0eDaMwsAuJ56+tRJOXXimJStWEX96Oih/ZK8bbNUTKoupRLLCp5/LXlrQAMA5/Xjq6wfecWxsbGWryMNAFiuUkMNcjjCYKKslp0CMz055U4QqyIAGIuTjCUn6DbcfcATRg1wb2Cj2b45yUDUAEDgs7ngzZFy9mSKJK9cK3ElikvKoaNStHQp6ffOC+pvlzhpfsMFAKCL/EYECGM+e0Lr1q0DXzTnr/zss89kyJAhhu/TN9ingcmTJ6s1arVoAMBqjfpvD5uCtBRv6cH+7zZ2BedPzqFOEasAAKeMJ5L7oQGAMM2eBgDCpPjzj9UAgDn9QwKI18BMmUxzPdB3u2sAcIea4EQCWC1OMhA1AGD17IqqKABZnBMknAAA6ROkwuUXIWx82rRpKk/eqECCSo7977/nLL1ltB19vXUaAJQh9c5q0QCA1Rr1354GAG73rySbrqBiwPHDB2Xfrm1ycF+yNGlziZSpUNmmpzm7WQ0AhGl+NAAQJsWff6xOATCnfyJmOCDildASfg2QD0voZIsWLSzvjJMMRA0AnJ/erCz5Y8EPUrxESanbrLWp0mhOmt9wAgDTp0+Xm2++OV/xAMB6zz4djEAiSdk9Lc7QANULbrvtNss7owEAy1Xqt0ENANgLAGSkpymiwH27tsuB5J2qPODRg/vkdMopyXQjAQUk7TbgBrmwybk0uoImGgDwmHHIwcgxhQk3JSVFhc/dcsstOXKSID9btmyZNG7c2DDDrutxGgAI76umAQDz+ieFglzRY8eOmW9Mt2BKA3zIZs6cKd27dzfVjrebnWQgagDg3AyR7/jDhHHSsFV7qVq7vhSLLxk0COCk+Q0nAAAZ6JVXXqkq9+QXGTNmjAwbNiyo4WzZskWuuuoqWbFiRVD365us1YBdRM0aALB2ngJpTQMA5gEAKracOn5U9u3eLof2Jsv+3Tvk8IG9AjcAAECg4l5JINB78st1GgBwm8l9+/bJ8OHDlfHvLtWqVZOxY8dKp06d1I9dLMxLly6Vhx9+WO6//34pWrSooTWhAQBD6rL8Yg0AmFcpZaLwSEA6Foml88xr4FwLMFDzPoe7vNSUKVOkb9++Vg0rux0nGYgaADg3LZAfpaWeVYedJfNmSLESJaVWg2aSVONCycjMkCKwHhcqFNBacNL8hhMAQFmvvPKKIu7NL/Lkk0/Kiy++GPRwIJvkjAOrfkEV1iREz+HWAdEYdpTf1QBA6Fe2BgCMAwDb/lojf61YKof2J8upE8cl9Yw1e1K95m2kW//rQ78IHPBEDQCcnwQO72yuvj7+gwYNEsgrMBzJj6NMDjm3CPc9+OCDQg3yQEUDAIFqyp7rNABgjV6pBIDXbNOmTdY0GGGtwKqOZ4aoIbvY6QNVyQcffKDIGa0WJxmIGgDIObuURNqwYrGcPH5MMFRKl68km9Ysk8SyFaVi1RpStU59v8vBSfMbbgBg69atcvnll8vff//tV2+RcAHefypDuEo+Gu0zRi9RXhMnTjR6a764HsfOPffcoxw8lNcMp3DmtKMygwYAQj+rGgAwDgBQ4o9Sf1ZLUq160mfIXQED5lY/P5ztaQDgvPaTk5NVbeX58+d7nQ+qAZDv3K1bN/nrr78UAdrKlSvVtfXr11dRA0YIuDQAEM5lLwrImTp1qq4CYME04HnmkEhqTEGSCy+8UB3I6tWrpzyHL7/8cliHjyFHH4hIsFKcZCBqAMD7zBIOmXLimOzc/JdsWb9KipcsJdHRsXLmzCkpV6GKNGzVQaLP10n3bMFJ82sFAADJ03efvCcpJ4/LgFsfUCWhfMn340ZIrYbNVK1ohHrxGHq8R+g00qV///7y/vvvCyWJgxVSAXjv1q5dG2wTEXkfxKpvvfWWoMNFixZJr169wjqOdu3aqe+N1SXyNAAQ+mnVAIBxAGDdn4vkp+++snyyEstXkv433ytFill7brK8ozY0qAGA80qF7Zb82RMnTvhUM54+QupWr14tAwcOVPWVXfLRRx/JHXfcEfAUaQAgYFXZcqEGAKxTa3p6urhCRTlAFwShHvOoUaOE9CBkxIgRKgqI9zpcQu100jGISrBSnGQgagDA/8xiuMJwvHX9KlULGWBgf/JOadzmEqnZoOm59AA3cdL8WgEA+NfQuSt+nTlJVi6aL136XpsNAPDzPXv2qLJZlNCLdKGu+sKFC6Vq1aqmhgLBKGSCOEoKgtSoUUMg3evatavi1li+fLlKr9q5c2fYhk+pVwCALl26WNoHDQBYqs6AGtMAgHEAYOemDTLz61GSlpoakI4DvahYfAm/QHGgbUXadRoAOD9jfCT91YTHy0mY7apVq3JdS+jt//73P6H2biCiAYBAtGTfNRoAsFa3kGc+//zzKtw0Pwu5oDCFv/baa1Kq1D+11DEWCNEM5wG5UKFCKqqld+/elk6BkwxEDQB4n9rME2sk4/BCiamWE4QmTxI25PXLfleGTMrJE9Kp92CJiYvLbshJ8+sNADh2+KBMGvWWIjqMiY2TPTu2SNO2neWizpcrTz8Mzy5x/zkRAJcNGio/jP9U3Vu3aStZOHuKMvhLlCqd4zDpCQLMmDFDGbx5OQQsfclsaozqIOxNF11kjuUajheiHEkpgBw5PwtAKlET7hGde/fuVSX45s6dG9ahm+V08NZ5DQCEfko1AGAcADh6cL9MGv224r2xUmJiY6XnNbdKUu16VjYbEW1pAMAHAPDss8/K7bffLvPmzZOnnnpK5f23bNlSvv76aylXrpzg8X/ppZeyDwiEh1GnFcMyENEAQCBasu8aDQBYr1uqARAl8+abb+ZLUkDCaB977DGVE4qx7S4QIpIeBJAYTnn66actz1V1koGoAQDfqytt63sSVbGvFC7q3duLoXzq+DGpBi+A2/p10vzmBQAAXrjE02vjHvbf64Y75acpX6oUABcA4O3e1YsXeI0A4BlEMgFm8u2PZIJTAEuM1o4dO5relogs4YwD6TEVE/Kb4Lyh4hNAtjfOhIceekh928IpPXr0kAkTJkh8fLxl3dAAgGWqDLghDQAYBwDOpJySyWPelcP79wSsZ18XAiQn1aorF9S8UCom1ZDE8hVVtFxBEw0AnJ9xyMwGDx6swvvJtfryyy9VeC8H+3//+9/y7rvvqivnzJkjl112Wa6fExLMPYADgYgGAALRkn3XaADAHt3iMePgTE48qQH5RTDuAQXzOkjffffdKhUinHLJJZeoMFFCf60SJxmIGgDwPavpyd+IRJeQ6PJXGJp6J82vvwiAvsOGyw/jx8qeHZuV16Zclao5ogAABrwBACik1/V3qBxSFzdAXgAA17OX8e2H/DdSQQCAymnTpskVVxhbE74WEHr46quv5NFHH5Vdu3YZWmdOvrh27doKOO3Xr5/Pik6MmyivcEqFChWU/q1MA9AAQOhnVAMAxgGAjPR0mTruA0nettmSCSscFSUQALa/vJ+ULlvBkjYjrRENAJyfsYMHDyois1mzZgkhYByiXcQ5P/zwQ3Z9bRDgBx54QN3FNYSFIU2bNpVvvvlG6tatG9Aa0ABAQGqy7aKEhAShjr2/tA+zHSCXlKgRJwikRj/++KO0atXK1u6wtseNG6e8ZwcOHLD1WXY3Tu4sIf9EA5GDmZdMmjRJqBYSTvIwDvysN8BMq8RJBqIGAHzPaubRpZJ++FeJrXnu+xSoOGl+jUQAtL2sjyyYPl4qVa0llw26KZv4zxsAQArA5dfcIrO+Hp0LAMgrBPTw4cOqMhB8H+Eu8xnofHpe98knn8jQoUODvd3rfURGAo78+eeflrYb6sZI42JPYSyNGjXK8/Hbtm1TZ0OiQcMpnD+tjETQAEDoZ1MDAMYBAGZp7uQvZMPyxV4nDA8+/DYJZctLbNw/qdgAB0S/nT51wiuQy7XdBw+VanUahH4hhPmJGgA4PwF83An9IoQZxv+ZM2dK+/bt1W/dy/65eAC4RgMAxlYvERJUWnCC6AgAe2cBTxHESRysfv31VxUxE0niOhji1W/Tpk1AXd+/f786aLN3hFPIXeZd80xTCLZPTjIQNQCQxyxmZUhW2hEpFOub9d7b3U6aX38RAL44ADDio2PiVGZDoADA7q0bs1mlPTkA3PVEJADeYYg+4TqJNCF6cfjw4ZZ3G0I8Ir1wfACURJLExcXJxRdfLKx9vP7wY/gTzoisg3CXA6T6zE8//WSqsoP7WDUA4G/mrf+9BgCCAwD+mD9LVv7+s/LYly5XQSpcUF0qJlWXEgmJih8mL9mxcb38OOlzBQR4CvdTCYC/C5JoAMBttmH1x8BfvHixIgDiw0lIf2pqqsr9pSQMXkA8xy1atFD/Jy8M0REA/l8bDQD415GdV4QqAsB9DBBGjR07VhFkUmM7nN5xf7rFYCYypFOnToLhT1qPUcH7TtRHOIXUJd41UpmsECcZiBoAsGJGc7bhpPn1BwCQAuBZxcB6jeRukXQmSPCIBsATHEkCVxH9tksAPCFFpVQeZyUnCyVSmzVrpsgMb7rpJmG9GZG///5bRQFQKSJcAq/De++9Z6jqVF591QBA6GdSAwDBAQBmZ2rNkl/klxkTc51DOft17nO1NGhpzZnJbD9Ddb8GADw0DWMuHwa8/oRKk/PVuHFjFepG3htC2D8fEg4ELuQ70jkAiH545plnbF13TgIAmD/SPexOASDigXE7QcqWLas4LJo3bx7y7hw6dEgBZuhix44djgqnxRtE6byePXuqcH/AvWDlyJEjas9gbYVLOCBi1L3xxhuWdMFJBiIVDgBg7ZDbbrtNhXo7QZo0aaIIJa0k+/I1LkKK3377bScMW+Vfs0e578vuVQDCBQC4lEPeOx7giRMnRozXmygsDHQ7BWCXVAPIkamS5CQgACMfUj/4UTjbwYcQbHQUkW3PPfdc2KMAeD/4xnCOMStOAgD4Di9YsEBq1qxpdli57h8zZozceuutjuDzgHCSdExXlLHlg3Vr0EnzS7c+/vhjNQ/hkLwqCTRu01Eu6TUoHN0K2zM1AHBe9YR3kcOLp5IIAKNitAoAzwOFBnDgYxlICJrRPgVyPWzHlAp6/PHHLUOUfT2XvEFqpYOeG0XeAxlLoNcQjs6BhQN2/fr1A70tqOvwvvDhOXnyZFjHDEM/5JUc0CASCpecPn1ahYyik5UrVyq9hDoqgMMfH+CKFSuqMFCifrp37y5RUVGWqIUSYoBphMiGep2zr+CtbNu2rXz33XeW7CsAN6wb1pBVOjKqaMaFLokAsItokT2QsXpjADfa32Cv511gnKxLUszwFNktzC3RbvDgAB6FSwi1b926tQJhqlevHq5uBPRcQEyMat6xffv2OYLwlH2NtQOgyZ/ExERV/o/9DXAzVELVAdIlCFM/fvx4WHTDOmb8DRo0UHwoAPGkbVohW7ZsUUAxxNGc24IFE4LpC/sD+zvAIGsPoNCscAa97777wnouY1yAK7z3nMNd/Ftmx+Z+P2SY/fv3V/t7uL5jjJH5I0oPniS7z5+Mn8icRx55RNavXx9wmXIr9e5qC24obA3OfpxFwyFwAZon94YAACAASURBVHz36ftCRQFPqV63kfS6PjyRCeHQBc/UAMB5zWOY4AmB8TcY4d5XX301qANbuBmGQ/kBc+k2nGMuaONVL7pH2bpg1rjV93A4BAX//PPP1UcKA4R14ToMWPE81wGNAyEHQIieMCL79u2rDht26yUc69zOMYVjPK51YOe43NeamTGmpZ6VbRvWyPZN6+RA8k5Vs/js6ZQcXifGEVe0mBQtHi+VqtaUmg2aSZXqtbLLEJkdJ+/P/t3bZdOa5Yr8CK9H6tkzQt88BSbkuCJF1bMTy1VUeZW1GjaX8lWqWgIe+X2Hs7Jkf/JOgZF/19a/lb4yMzLUbfSpZOlEubDJRdLwovZKX04TAHSiA0n9mTp1qlAvHkCfNeT6Y1WfWRf8ce1p/BuACL6SpKQkBRrxhxQmor1CDT56jhNDZ8mSJap0IOA/oAn6smN/x6DDuGBPp1TewIEDVai/3Trwt1ekrr1fMg7N97oECsfXk7gWxgmCze4Pea1Hf+Oxai17a8fOcVm1v1sx/lCN01tfC8L85jVH2zeuk1lfj5H0tNypSk3bdpYOPQdYMcUR04YGACwAADAsJk+erOqAa9Ea0BowrgE8vHiY8aYBBvBnzZo16tAIUMChmsOjL3F5vvgbgkcOfw0bNlQGP14wUH/CJcPp4TSuFX1HpGjgyMF9snDWFNm5eUO2AWuk7xjieCDade8rpRKNkfi5noPxvHDWZNm8bqXXA46R/sTExUmTNpdIy47dhX/7k3V/Lsom1PN1rSfb/v7dO+THSZ8pgMLfwRQwgANam269QgNM+Buwl99j2OJIAMhct26dAgYIh1+xYoX6GfuXv32MZjHwMezZq/gD7xAewxo1aqg9rVatWipEmn2OlAmu4Z5wRREGoip0A4EiVWEotUyYNxFgeNNJD0M3eAh9CWMjaov9Hd247+8tW7ZUKVycw4h8CKeB5dn/s2vuyxMAKNLym0DUp6/JRxpgvRORMnv27Fyj8sYl9tf/s3cdUFIUXfduXnLOC5JzTiJBQJGgiAKK+pkQ/UEEFBVBEBRFwISigCIfKupnJEkQEAkiOeecc85p8/zn1jLL7Ez3dJju6d6drnM4enYqvgpd79Z79+3ejccee0zsF+9EsIuWYp5Wa57k5N756b40ZMiQLCRN7UMhEE4CWH6zTh7ej/ibN8TZeW+npwTYHErJAQBuzTYVEG4MstpqTSQIpF8YPz5y6ebFy5jacyBObtmptfosnz9HwfzIXawworJnQ7EalZGraGEUrFAG+cuURLZ8ecDLsZNCSwK8EPIFif/cl2Z/rgK8BLsvfrwgus1gM63UXC5cPHIcm36bibt6PI3YPMaYr+qRhx3Orse/H42SDWrp6b6pZVKSk7BywWxsW7MM/P9Ak15Fd9+2Dfhn1u/C2sDIlLdAYbR9vBsKFCnut1pNAEC5StixYSWWzZ2GJA2kcdzfFWrUwz0PP5FuLaFnrIz044/vpkePHsIVhMp1oInuZjy/+I93DJ5hSi5PVHLdyjz/n6/bbiWf/x+I+TKBFpquM5Y8rRYJIuhNVOinTJkiLBDIpK8lURZumXie73JAEMdMWVB2lAXPd/7X7Bd+LWOSyusAAIFKMOuVdwAAe83ptSuXBCBQqnxlZMth3T3LCqk4AICH1JUuBt4TRHJA+o126tTJr/LPcna4RFuxwAJtMzwyEkWrV0K5FneJfwXK3eEAAoEK1SlvawlcOnoSK8f/gB2zFqBI1Qro/NVIAYRZlexwdtkRAKCy/dfvk8Srv5GJim6ZyjXQ+tFnVSm6W1cvxbJ503RZHqjpd87cefHgMz2Rv3Ax2exaAIBL58/q7i9lU795GzS85341XZfMo/SdNxIA0N1Jgwu6FX+6KdL3WOrlUG2TVPxJLEYOBL5O0oXLLuF91Y4hWPkcACBYks487TgAQOaZq6zeUwcA8Jjh999/X5jtkUCLpnZyDKv8u9sET63ZnR0u0VlhMcfmzoWKbZqjzn8eRqEKZREWHpYVhuWMwZEALh8/hTUTf8GWqXOQmpwsJFKsZhUHAABgNwCAsYRn/+9r0IzdrEQQoE2Xrn5BgGMH9mDuLxOFj7+Zie4JbR/rhgiZsGlqAYAylWti3/aNAYEVufLkw8PdXkbufAV0DTmUAAAq/nRDoLLOV3930gMAUPGfNGmSCEFHxd+dHABAfhk6AICuLZqlCzkAQJae3kw1OAcA8Jgu+qCZ5UPmAADG74tCFcui4QtPoGKrZoiMVfZTNb4HTo2OBAKXwLUz57Hmm1+w+fdZSE7ISE7jAABp8rUTAEBTf778H9y1NfDJ91MDXZ+atu0EhieSSinJyZj9v/EgCGB2ioyKQpsuzwmeAqmkBgAwqo+0AmjS5mHUatxSV5WhAADQVJ7cAwwF6qn46wEAyMFCIj9vxd8BAJSXnwMAKMso1HI4AECozbh9x+sAAEGaGwcAME/Q+UqVQJM+z6HifXcjItq6MFbmjdCpOStK4Pr5i9jw41Ss+36yj+LvHq8DANgPANixfgWWzJ4c0Cu22vXM1+4Oz/ZC3oKFfYqcPHxAAABmv/67G65avzFadnjccgCAHbijQlW0f6oHw5uoFWV6vlAAABhq9fHHpeeKglBrAXDx4kURRvDPP/+UlbNjASC/BB0AQPP2dAp4SUArCaAjQEcCaiXgAAB+JEVyGsYmlktnzpwRrOVMZKitU6eOLBeAAwCoXZL685W6sw5aD30N+e6I01+JU9KRgMkS4Fmw8ZcZWP3fn2QVfwcAyDgJdrEAoOn/9G+/wMWzaee+UiLzfZW6dwkGe5qs82X21JGDWLlgJk4fPaTIfs/6693dGo1atfdpas3iuVi7eK5SF8TvOXLlQZ0m96Bs1VogqEDFmZYMh/fuxIq/ZuDyhbOK9RQqFoeHn+uD6FhfcrxgWgCwoyQn7Pj8y8ieM7div70zhAIA4I8JnPJQCwD4e610yzUkAQBXCpJPz0Ly8V+ReuMgkHrLBSc8FuHZSiKiaAdElXgSCdtf0x0FIPXKJiSfmILUq9vgSjgDF9twpYXITE/hsQgLj0ZYbDGE566DyBKPITx72QxZXEmXkLD5/5B6XdpSKCxbKcTWnCDq8E4pZ+cjYfdQIMU3bnpYVF5EV/kIEfnuzFCMYQ+TT81I63fyNSDlJgDX7TxhkQiLyI6w2OKIKNQGUSUeByKya97HoVLAAQBCZaaDP04HAPCQudLFwN/0tGrVCj///DMKFSokmc0BAIKzuMkR0GJAT1Tr0NohCwyOyJ1WVEog4ep1bPzlD6z99jfEX5EHFj2rcywA0qRhFwBg96Y1WPTHz4pM7uwzlW4y6BctWcZ3hbhcWDZvOrasWqIIAuQrVAQdu72cgaGY5v8zfxiHE4f2K64+Ku4k8ZNjOD6wcwvmT54E1ukvZc+ZC51eeFUyTKFWAIB9adiyLSrVboioqGicPXUM//45RYAjapK/viiVV/rOZwUSQAcAUFoF+n9PvXEAiTsHIfUayT89FNsMVYYhPEd5hEXlQ8qlNZKNheesDKkwgK7440jcOxwpF1YCSNXW0fAYoVBHlXkFCLsdPSnp4OdIOjoJcEnUFx6L6AoDEVnUN5JD0v5PkHTsf5LjpOIfU3NCev+EXPa8i9TLWzT1Oyy6EKLK9kVkEV+QU+3gGX5z9erVmD9/PlatWiVC5l24cCG9eKNGjVC6dGm0aNEC999/P+Li4jSFi2T9S5cuxYwZM0QYS7rXuB8HGaKzQoUKaNCgAVq3bo0777zTbwQRO7kAcFyMBvL111/7iNrzHGS+uXPngpZFlPPhw4dFaFKO9bnnnkPLli0VidDJITJr1ixMmzYNCxcuFPOTP39+NG7cWEQRefTRR5E7d24sX74cTZs2lZz6ZcuWoUmTJpK/8UF20aJFIrzi/v37M8wRC1SqVAnly5cXfe7YsSOqVq1q69Cpatd+IPkcAMBDetwEL774oi55SsXv9KzIAQB0iVV3obpPdUKzvi8gOntgoZyS4hPw19sfY+fshbr7IlWwSvt70ea9NxAVG4Ot0+Zi3uCPfLJ55jG0cRtV5m9f2EXpC1RcSTfjRTg/Kv7Xz92+lKip1wEA0qRki7Xgcgniv8N7dyhOHf337+34pN+4wtevXMYfk8bg0rkzfusj8V7rR7uibJWaGfO5XLh29TKSExNx+vhhxN+4jrMnjoq4xpfOnUZC/E0kJcSj5UNPCEVbLl2+cA7TJn6GG9f8g1JRMTF44D/dUaJMBZ+qtAAA0TGxaN2lqzDjz/CNvH4VMyaNw/nTJxTl668vSoXVAgDkA9qxY4e49C5YsEAoFky09GvWrBm6dOkiLpN6QtExvOmePXuEwrJkyRLs3LkzA7Ge+7Jav359cUGmAsPLsdqUGQAAuhesWLECc+bM8VGqcuXKhdq1a6NcuXJCGeA/KllqSZfVyIkKCSMifP/990Kp4Vw+9dRTeOKJJzLEVfesK/XaTiTs6A/XzcDJP6UAAFfSBSRs7Y3Uq9vVDEE6T1gEIot3QXT5N9N/F/3e9rKwJJBKkcU6I7ri2z4/xW96FqmXN/kWCYtCVJleiCr5nPhN1L/9dRC80JOENUHFtxFR8F5NxbmPGIpyxIgRYg2pTc888wzeffddAQr4S1R8J0yYIMKCUulVk7h333jjDbGWpEKDZzYAgON+5ZVXxFkll+gmNGrUKNkHUJ6dL7/8MtauXStbBwGUL774QoRL1QIAcI7Gjx8Pkrh7gj5Kc8U1wDIlS5ZUypplf3cAAI+pVfpo+lsFDgBgvz1S+f570GrwK8iWV/3FyXsUDgBg7rxmZQCAiv/2GX9hxZc/aFb83VJ3AIA0SdgBALhx7Qqmf/MFLp33r7Czv4VLlMLDXfuAiqq/tGzuNGxbuxxUinPmzoOcefIJV4E8+Qsid/6CwtQ9Jlt2xGYz3kSW7gw71q/CtrXLcP3KJUVLBLoztHv8BZQsX9lnSFoAAH9cAmrdGvz1RenEUgMA8FWMSgUVRH+pffv2YH1UVtWkhIQEzJ49W7Dy+7sMe9dFhfjZZ5/F66+/Lqu0BHJ/YXvvvfcehgwZAjVm/4HchQ4dOiSUBSre/lwsvduggjBgwABQ5lKKlTu/khz4isiXwD59+mDy5Mk+Q6EC98033/i+NLpSkLD9VaScX6JmqhXzSAEAiTsHIvkM3XrkLAsUqxUZwqLyI7rqR4jI2yC9QMLO/kg585dkBeE5KiKm1n9BRdydaMKfsK0vXIm+7kFhMYURU/0LhOesIrL74zpQ12MIi4m0PuRXVYQADvco/+lJfMH+9ttvxes1iUW909mzZ8V+IwGmniSnFGcmAIDhPQlmECBTSpTV8OHDffYmAU6eXWoAFM4J5UbFXCp5WwBwDfTv3x9ffvmlUvckf3/ooYeE9UORIkV0lc/shRwAwGMGlT4cgXz0HAsAa7ZKoCCAAwCYO29ZEQBIjk/AzrmLsHzMJFw9paws+pOwAwCkSccOAMC5U8cxY9JY8dKulBq0bIeGLdspZQvq70mJCThxeD/2bdsoIgeoUfo9O2gEACBrzXCroT1b1mHhtP8puliYCQAwBDD5f/bu3atqfnhppTLbvHlzv/lPnTqFt956SygdehOV05EjRwqTWW+lJZD7C/tjNgBA/gua/w4ePDiDtYNWWXTr1g0ffPCB7Gujkhz++ecfYc3x5pu3X8g9+1ClShUBDHAdeCb6wyfuHgqXhD+81jEwvzcAoPRKr62NMETFPYWocv3Si/nrf1hkLkRXGYmI/LcjjiQf/wmJB0YDqRkj07DCiMJtEFMlzWox9fp+JGzrBVf8SZ8uhsUUQ3S51xBRqLX4PenQGCQThHBJuBuFRSCqZDdElemtOFS++g4aNAijR49WzOsvA+f6119/Rc2aGa2raJ1CgIhrKZD00ksv4aOPPsoQUjyzAABaz8FixYrhjz/+QMOGt63NaJb/f//3f5g5c2YgYkwv6w0AKO11NY1yHdEaRI8ll5r67ZzHAQA8ZieQxeRYANh3mVd7qDVaDemryx3AAQDMndesBACkJCZhz9//YvmY73DxiD5TSG9pOwBAmkTsAAAc3bcLc3+diKRE3wux57wpKbnm7qi02qls0ZT+6L6dOHZgL86dOiaAC8aF15uMAABis+fAQ117o2DREpLdUCtjMwEAPfKh+fh3330HKhRSiWTB9KmlD3GgidYANHmlqbonCBDI/YV9MhMA4LpjOEK6WGp59ZeTlb+XOyU5UGnkqx/dLqQSTZWptHlbGSTueQ/JJ6fKdCkM4TkrCV96vqYnHf8JyUd/gCv5iux0ewMA/hRugJwCFRB1xwtpSnpEdqRcWC64AuTM7r199EkgGL/pOaRe2SzRJ1/AgDwHyWckoj+ExyC6/ADQbYAp5eJKJO7ol0b455XY15gaY2//lVYUW3sh5fJGhEXlFkSA4dnLITxXNUFeGJ67ZgbuAjnhUWnv3r27IWupa9euGDt2bLqSzrVKU/S+ffsGulVFeW+SzMwCAOgZ/Keffio4BdyJgF/nzmnrxIjkCQD44y8g6EClnqAEwVzyAtCSgYSK3okALt1I6G4VaskBADxm3PvDQYIKKvZRUbdDyzEmrtsXkEVpjvbxxx8LExJ+mOVQJMcCwNqt1filZ3BXz2c0EwM6AIC585YVAAAq/geWrsaSj8cbpvi7pe4AAGmSsAMAsGvjakEAqKREB6KcBrLbGJlg+7rlIKnftcsXFfuptS0jAAAl8r7MCgBQlt6KhFu+gZqpSs2T1KVVSfFVmm8zAQAtZsBK/XT/LmdyrCQHKgUnT/q+VrNe3uGmT5+Oe+/19UWP3/AfWd98MujHVB+H8Bzl0rvvX6H3tQBgQfr+p944hNSrW+G6vg+p8SfgSrooTPNjqo/NUD/zJ+0fhaRj0m4qUi4GSUe/Q9LBcYAryUfM4blrIbb2d0IBF5EDCBbcOOCTzztqgD9XAYRHIyJ3LUQUaI6wnJURkatawIz/fJ1//vnnxTxJJVrJ0C2AkS5y5MgB7j8qgHzplVIAvV+uDx48KMA1KbN31k03FFrg5MuXT5yx9DsnsMf9I2XmTsI5upQwP1NWBgCo/NM6Jzo6GvHx8cKFQs48n7oVgbZ77rlHyIVzxPxSc+SeZ08AwJ8caZFFH3934jxNnDhRWF9VrlxZWHxUr15duAJRzyO/ipQbiNqzKLPmcwAAHTNH3yCa8v33v/8VpdX4kTgAgA5BG1gknERa776GGg+31RU7Wq4rcgR+zN/2/f6o0UnZDNghARyIk1t8X2PsoPT5W4KpKSk4tGwt/v3svzi7x/eiZMTydQCANCnaYS2o9XMPNgBA5vx/50zBuZPHDFf6PdewAwD439FyyqOSQqr3nPAGHAJtxywAwGgzYLe8zJC3t7LmbsufmTvzkLwuptqnGabSnxLNjHJRAJTWA03pk8/ORcq5RUi9tgdITZAsIkkyGH8c8VtelCQxZMQCjiE8T12kXFgK8hG4kr2JQcMQWfwRRFcYfLtNv5YFEl1jGMDInAjLXhoReRsismgnyRCEcnIgS3y7du0kX//9uePwNZq+5VTiSeRJE/eyZcuiePHiGRRAf/to6tSp6NSpk0/XqGCSKJAKrHciwED2+3r16omfMhMAwD329ttvC2uLnDlzYs2aNcIyQo4TwDNygBKXiJQsCaSQA0DOSsgTAGCeXr16SXI0EFygFQDBhaJFiyJPnjyGEogq7dHM8rsDAOicqS1btuCRRx5J9xPs3bu3QLOyZZNmnXcAAJ2CNrBYvtJxePiLYShY3j/zq5YmgwEAkPl478Jl2DptDo6t2yJix+comB/l72mMhs//B3lL+sbvTR+Dy4UrJ8+I8oeWr8WlYydx4UBGBmPWlbdUcRSvVQ3lWtyFEnWrS1pKnD9wGFO6D8CVExljoN/5whO4+7XucKW6cHzjVmz8+Q8cXbtZEN9FxkQjrn5NNOj6GO64qx7CwjOS7WixADi37xD+eHkILh465jNFBHjuGdgbtbq0z9B39mHP/H9x4N9VOH/gCC4fu/3ywzIFypZC0eqVUOWBexFXryYiom9b+8itA47z8Mr1WDbmW0ngQsv6UcrrAAAOACC7RlwubFi2ECTOS0n2fdHzt7b42pEnfyFUqt1AhCn8e8r3ylEADCABzCwWALz48jWLF8zChQuLF2Oat37yySd+tyxJ9N555x1ERKSFYGM5vkQxioBcohUhzVNJcsf7A5nN+ZJIM3+aqstdhr1fLu0KAPD184UXXpAdP1/g6I9PwjFe1vm9u3z5MnjZpxmvP7JEKXP9QOQgp+ApAQBRcc8gqpyv8kdGfyrTUkkNAEBlP+XiCqRe3ojU63vgunkMrpQbqkgC5epP3Ps+kk9M8a0jLBJRpXsiqtQLSDo0DklHJvqEDQyLyIHoSkOFT79nSjm3EHSRIOihOYVFCreG6PJvICxW2jXIs04Sc5JUTirJuW+o7RMZ6LmHybNhZPJ0A8hMAIBUSFR/+9kzP1/yH3vsMRGS0TsRDKEbB1/gPRMfV//zn//InpeeAIA/0EVq7gj80EWLXC2M4lKjRg1hqRDKyQEAdM6+9+KWIsDwrNoBAHQK2uBi1Tu2FXwADL9nRDIbAKDivGjkWBxbz9i6vik2dy7c93ZfVG7X0seyIfHaDaGkbvxlBlIVYnx71lzqzjpoO+wN5InLCCz4AwAadHsciz8ch+0z5EPFSIVmVAsAXD97HrP6DRPAgncS1h3vvIrqHdulAww0y9/w83Qs+/wbAZioSQQA2rzXD/nLSIeFoeJ/bN1mLBvznex8qGlHSx4HAEiTlh0sAI7s3Ym5v36D5CT/6ylYFgA71q/AktmTQUsUNSlHrjwoW7UWKtSoi8LFSyIiMg3sUh0GMIQAAJqx8jXP06WP7n8kBvMXGeCBBx4QL1Juc9+///5bxAaXS/6sBwkEEEzwx3Lu7XPrbkdJCaZ5NPMUKFDA79JResVjYW8fZ88K/b3SMZ8cn4G7Dj60PP7447L++gyR+PPPP4uY5GrH7s5HM2++CJcpUwY3btzAhg0bRGxwKZnoBgC2vYKU8/9IylhOQU+9sglJR79H6uUNcCVdVqXsSzUgV3/KxdVI3NlfUll38wYkbOkO5vP51uasgti6P0n66Sef+BVJB8dIcgGoOZ/oWhBT9aP0yAJyZfxF8SBoRiVUb/LnV663TpbjHh44cKCoIjMBAN6m9Ow/LTDkwvSpBQDkzh8l+XuTAAbCrUJAgNYN5CjwF1UkkHm3e1kHANAxQ3KENv4OHwcA0CFoE4pQWew4ZhjKNm9kSO1mAgA5ixREanIKbpy/6LevuYsXwSMTPkSBsrcvQYk3bmLBsNF+FXJ/lRIEeHDU28ie/3ZYIDkAoGr7VoJ0bNecRYoy9XaLUAMA+BuLlPJPhWjlVz+I8HtaU8kGtfDgJ0OQo9DtizEV/5Nbd2Lp6Ik4snqj1ioDyu8AAGniswMAcPzgXvz58wQkJUib3HpOdPP2j6J6w9uM2gEtAonCDOE3/dsvQL9/pcSX/ladnkLRUmUks146dwbTvhmNm9d9Sbw8C4SKCwAJ/UhYR8XQOykp9J5kwLwnMCwWXxTlkj/lmWVockt/Yzmfdb6sf/7558iePWOYSLsAAP5eATm+tm3bCsCkYMGCkiJi2ESG+SIpm1wiv8Ddd9+d/rPS2JmRod/YbokSyi/OzK8bANBoAZB04DMkHf9ZknlfaZ97/+7PwiBha0+kXFjhUyXD+0WXfxOJ+z6AK8Ergk1YOKJKdkVUmVdku0LOgORjPyLlwjK4Es+DxINaUkSBFoip/rnfIv4AAKX9pNQXJQVUqbzc7273Gv6emQCA+fPn47777sswLDsBAOwYo7XQApt91ZNeeeUVcU6TLyLUkgMAeMz4uXPnsG3bNuzfvx/8f6nEzbt06dIMRIDufJ6b3LusAwDYZ2tVuLcp2o14EzG5At/wZgIAWiTWrO8LaNT9yfQiB5etwbSX3tL08u/dHhVhhlF0JzkAQEs/Szeujw6fvYOYXDlFMSUAoHitqlg5/kfxz+eCI/Hyzzxndx/AlB79ce3M+QxF7nmzF2p1eRAR0dFCoV80YgxObt3lU2+zV55Pk2VYmKhjwfufY+8CaTNOLWPXk9cBANKkZgcA4MrF85g2cTSuX+WrnP8UV7Yi2j/1IhgRwF86efiAABVokh8ZFY38hYoiOiYWhePuQExsNhQtWRrRsdmQM1eeDBY+asPl8dX/wWd6okCR4rLdUFtXqAAAcko1Baik0Hr6+5qlTHhOpNxLmpISHCwLAH/KgtIeUvu7t9KnNHbWq/WlmKb48Vu6S/rOsz4pxVUrB0Dy8V+QeOAzWZ9+0Hc+Oj/Cs92BsBzlBWN+6pUtYDmp5A8AYDSDxH0f+rYVHo3Igq2QfG6BDwjhyRGgam5SbiDlymakXlwNEgUKQsPEc/LjAxAWXQgx1UcjPFd12Sb8AQBSL9aq+nork1l7NrMCAN4v7hSTWgCAbkw051+xwhdoknMBoN5FDoB58+ZJTptUf8Q98uZNoZfRGohhPqXIGP2tg0CBIy1rzE55HQDAYzYC/Vg5AICdlrZ8X/hq3OnL4SjT9Ha8Ur09twsAUKX9vWjz3hvCtSElKVkorVsmz/YZFvkP7nvnVRSrWRURUZGIv3wVC0eMwY5Zf/vkrfloe7Qa/IrIx2QEAOBtreAPAOjy7Shhci/1ki/18u8ewPaZ8zHnzYw+fLmKFhZWEp78DwRJFgz7HIUrl0OJOjVQuEp5wQkQmzePoWPWu7ZYzgEA0qRnBwAgJTkZM38YhxOH9itOKZXlNl264Y6KVeXzulyYP/l77N22QbG+InGl8VDXXoiKTnNdWjZ3GjavlDYt9qyM4fYeeq4PYrNlfCF25yF3wNxfvsHhvTsU+xAqAABNdalkuP34PQWj5KMq5mbZMjRp0sTvS5+iyurYxQAAIABJREFUsFVmkAs/rKQEBwsAUOqHymH6zeZ971Jq05uUTW0f5MziWV4ortU+QXju2unVySrZt3J4K+jxm55F6uVNkt0R4fSqfuTDoJ+wsz9SzvwlWcYfACDAic3/J3gFfFJ4LJAa7/Nnn7CCagXnlS/l7Hwk7v8UrgTfSAwkB4yu+gki8t0lWzt5MRhOUip5stB7/052f5LZ0dy7du3awt2jQoUKwtInb968wt2HIePIR0FCP6nkbW2iRwSZyQIgEACAPB4EUxliTypJ8W0sWrQITz31lKzFkxwA4Fk/rVEZKYKWAXTr2b59O1auXImNG+WtNwk6jBs3TrgkhVJyAACP2Q4UAHBcADLP1iE7/31vv6qK9M3fqMwGAPgC37L/S8hZKD/O7jmIuYM+wOmde3265K0oEgSIv3RZEN+d2blPkPOd2bUf9w7q4+P+cGDJKkztmeaf5plIBthp3AjE5kk7FP0BACRYpHl/idrVkXD1mmDG3/z7LEnReSpz/gCAci0b4+DSNT5WDEoRHeTmpHST+qj3VGcUqVohg5Lvb36NAD0C2RUOAJAmPTsAAOzHxuWLsOKvP1RNac7cecXre/7CEiSdLhfWL12ANYvnqPLhb9CyHRq2vB1R5M+fJuDQ7m2K/ciVJx8e7vYycufz9fWmK8Pimb9i37YNqqIHhAoA4A/IV+MT7wAAt5elkjKuuIBVZNAKAEjxBqhoRpYYz102PGclRFcYhPBcNZB8cjKSDn3llxTPU0FXcjFIrzt3bbiSLiDl3D9IPjkFqVcZPSdVsvtKJINJBz9H0tFJPkR/kpWFRSGqTC9ElXzO92e+9DN8ITkLbh5F6o2DQrl3JV8XYQtjanwpwhh6JjlyRDUAgD83HJK8kVyOYd48E/k0Ro0aJZR7qeQJ+vlbs3KhJ9WsH3eeUAEAlFyg6IPPOSEYyUTln+4+UqSBbtmpAQDk5oJuVORUcUdv88ynFhDVMs+ZIa8DAHjMUiAAAA+eyZMni9AiUslxAbDXdshZuAAe+fojFKpUNqCOmQkASPVx/Y9TBSmgd9KqKBIgYDQAmrZvmToHV095+ftJvD77U4ZJrFjniYfSu3Vm515M7j5Akr9ALQAgNzHRObLj4THDcEejupJZGFLw9+f7IfE62ZLlEwkUC1YsIyxBSjeuh8JVKvhEP3AAAP9uGgFtHg2F7QIA0A3gj2+/wNXL/nk53EOLiolB3aatUK1+Y2TLkUuw9Z86egirFs7G6aOHVCneOXLnwUPP9ka+QkXSJTbrh69wZJ9v6EwpkdL8/+4HHhUcAGRYv3blEnZvWostq/5RZP73rC9UAAB/r4j+zFq9L6lqwAINW0Ayq2MBABF/3ZNnQQl00HvZT722EwnbXvb1jdc5iVoAAD1NKAEAWsYTFlsMMdXHCYU+Q1IMARiOiLz1EVnqBdCCgOBF8tEfkHTiVyDlps+wSAQYW3OC37CASpE1uCdI4skQcGR5ZxjK7777Tvh5S0XU8A4nSUsBEkTKhbrr16+fCIXH8IFUck+dOiUINdnmhQsXfMbkzTcRKgAABaHEYaJ1XXsCAHzpp5UBz+Tjx4+Ll36+8h86dAgdOnQQYIK3FZdcBAm9Z4LW/tstvwMAeMzI+vXr8eCDD8qan8hNHg8Qmgx169ZN+HJKJQcAsNvSh3ixpiVAIMlMAKD8PU3wwIeDQIXXnciC/+uzfX267A8AICkeWfRP79wnwggeWrFW+MkrJe865ZTh7AXy4dEJHwoF2p2UfPtJtsekd1/443FIik8QBIjbpkv7kcmNO1+pErh38Cso06R+ur+1AwDonyOl9aXld7sAAOzzxmULsfLvmaqUdy1jlMrL70mtxi3RpM3DGX5W6wIQaPue5UMFAPBnDrpr1y506dIFW7dulRStp0JOZnkSTE2cOFF2Ghj3mpdVo5NRSrAaEMOf/+y///4rwm7JJYZSpnwYp9uopDR2fxwPSn2g3zzZ7uGSfnVXKu/5uxYXAPl6ed/kP9/+KAEArNOfC4FnmxGF2yCmykeS3Ug+/hMSD4wOnLgwLAJRJbshqkxvv2Kk0s01Q3N+I5J3qDuGAmRI70GDBgVcPXWDCRMmiEgW7hRKAABJPN966y3x0m9EcgMASiEAGVqUgA/DEDIiCy1A1q1bB4I3fOj1Tv5AXyP6bdc6HADAY2aUCH6kJpHxJBlKgmgjX1fkkl5Fx64LJyv0y9vHXc+YzAQAPP363X3TAgBcPn4K6yZNFv798Veuah6eWgBAKgqB2QAAB+MPwCHgMWfQBzi0fJ2mcUfGRItQgFUfTGO+dQAABwDwXkB8xZ/143gwKoDZqVCxOOFGQOsBz6SWuM/I/oUKAOAvCsC0adNE2Ci51KJFC/Ea6H4dZBx7/pNL/vgGApm7mTNngiEG5ZLaFy8lP17W7w8AUAJM6INNH2Fvk+1Axq4EAEjFNlfbHl+wab6eenW7qiJ80RbEdym+1mjeCnryyWlI3P+R5Mu4ZGNhEYjI3xSp1/fCFX/CJ0tYbAnE1vwKYdluRwfyOcvoj797KFwp1+XHEx6D6PIDEFlMZt27UpCwo59wS5BzR1AWVlgakWK1UZIhBr3LX79+Xbzwfvnll8pV+8nBvU7rAFrweqZAwst51kOXg6FDh2YIMxdKAABloUWWVNg5t7Nn+/JXsS5PCwA9+prUUmAIUZ5B9evXD2gtZcbCDgDgMWs05aH/EFErpooVK6bH8/We3CJFioiPfO7cuWVf/T3LOACA/bZH4crl0fmrkWC4Pb3JrgDA4VUb8Gf/4bh+ztckjT70RatXQrkWd6Fc87tEnsn/94aPCOwOABSpUgEdx70PEvxJpZTEJBxavhYbfp4uLB+SE/zHb3fXQdl0HDscdMFwAAAHAJBaW3QFmPPzf3H+tO/FW+9Z4l3OH4dA/M0bmPHdGJw7dTzg5iIio1CsVBkcOyBBCOZROyMatH60K8pWyehfyyw71q/E4hnSbOSeHcyeMxc6vfAq8uSXPnOP7tuFub9ORFKi/73qD4xQEog/FnF3WZrz0t+XxGDuRGIpKo909ZNL3sqlkiLOyyeZy6VeyWnW2qdPHxGRiOHqatSogdKlS6NkyZKCuIyvi3L3DyV3RrUAgBpWdH8AgBoA4aWXXhIvrt5huGjiS1ZvxlDnmGldQQK/6tWro1ChQuJvlAHNvD2TmQAA23HFH0fCrsFIvUxSMZfMUqDpez1ElngCibvfhivZN8Sm1As9eQOSjn2vDAKExyCqxOMiJF/85m6S5IFhkbkQXWUkSCAomxRN+IHw7GURU/s7Hz/+DHW6UkTowORTM/yy/Ev2IyI7Iou0F+EHERahtH3Tf6e5PRVsKZ9uNZVwPX311Ve46y5pwkGzwsuFGgDAuaBuRcCGoTflEs8BAqLvv/8+SPQolTwBAFoB/Pbbb+jVq5ek64WaNcDzg9xtdPmQs95WU09mzeMAAEGaOQcACJKgNTQjZbquobjIakcAgMz+M/q+4xOznop/455Po+5TnTOEQNw9fwlm9h3qM3Q7AAD002/Suyv2/7MSh1b4vuY36f0cGvV40sd333sw3m4QR9ZsFG4QqcnJklPOCATkGHAAAAcAkDsTzAQBGL6v7ePdULSkbyx6d3/I3D//90lITPBl7FZ7jlH5b9r2YWTPlQfzJ08CIx34S95khO68WQ0A4MWQln3PP/+8YAg/ceKEeMlXUjZomswy7qTkr8x8JMMaPHgwOnbsKJRgvoAxlBXbW7t2rd/5kFO+lQAAKtKTJk1Cq1athHnsnj17QLNZPmp4JjUAAE3qqcBTTlTKjhw5IriQ3Ir5N998I9jA/aVnnnlGyKBcuTQfc/rxUjmjIiDlt+2ui+4TnJPChW+DwGYDAKJtVwr4Yp984jek3jxyW+mNyC785COLP4bIIg8i5eJKJO7opxoAYNWp13Yj6fB4pF7ZDFfSZcB1a0+GxyAsKo949Y+Me1oo5kzyZH5hiCz+CKIrDPYr+6Sj3yHp4DjAlSSRT10d7oLCx//4b0i5tAquG4fgSon3jSjAcIaROREWG4eIfI0QGfckwqLyqz2yMuTjYx3Z5MkDwRdhNYl7m64n3F8EkfwlRv2g+TotDfytQ886uJ95dtBSiBEHvFMoAgCUAc8ZKvA8d9yh+igrgpF0kaA1BueT5vhqAACxDV0uLF68WABBSmel9zzQepvWGeRoCEXln/JwAAA1J4YBeewGAEiZbesdJpWrxGs3hJn52d37cXzjduxbvBwXDx3TW2XQytECoGzzRrrbsyMAcGzDVvzW9TUf5ZYv253Hf4Ds+W8z8vKVnGEApRj7rQYAqPy3GzEA5Vs2BkGK2W8M9xkTX+k7fTlSMPu7EzkA6AJAksMzu/fj9PbdIgICXQbc3APMm3D1OpaP/Q4kVvRO938wENU6tHYAgAB4GnRvKomCduIA8Oxews0b+Gfmb9i/Y5MhnAC8iJCsr1WnpyWZ+71Fs23NUiyb94cgF9SaYrJlR4sHu6B89bq4dvkipn3zOa5e8rUY8qy3cIlSeLhrH5Dc0DNlNQBAqyyZX8p1wGh/Zc9+UWkeM2aMsALwTnr4jKRCnCmFRZOSk7ePPS0ZyKvAi7qRiYocTXdbt26dodqgAABGDsTiuhL3DhcRBaR4DcIiciC60lBEFMooY4u77NM8gSqS9lGxpK/3vn37MgACVDRp5s+10r59e8TFxWlS+kgkSJb6v/76C3RrWbVqVXofCJzRmoAm5ATUGALU25rFs8OhCgCoWTMEWfiiL2cpIBcFgODCli1bQM4RnmO0OPCcI7btXgO0+KDSX6dOnQwWXmr6l9XyOABAkGY0KwMAkiJ0uXDp2Cls/n0mNvxvmmrz6yBNR3ozbd59HeQC0JvsCADI8QSQTLDt+2+gQqtmCAsLx6VjJ7Dmm1+xZbK0v5XVAED7jwejyv33CEI+WjXM6veepE9/rS4PivCGEdFRuHb6nAhpeGbXPp8prfd0Z7To3zODtYBUCETKqcs3n4DjdywAHAsANWfD6WOHsWbRHBw7uEdVWD/vOqn45y1YGE3adMQdFaqkk1CqafvI3p34Z+avqiMTsK0ylWug2f2dkTNPvvQmGBJwx7oVfpuMjIpCmy7PoXSl6hnyOQAAhKm6FPO0GtcBNfPsmYcKxy+//OLju+zOoyZagXebctYEJDh+7bXXVHdRyr2AZIcEAdS+oqppjK4cfPnzdNNgOQcA8JWeK+kSUi+tFq/u4bnSIlW54k8KS4PkM3NkCfzCc9dCbO3vNJnmq5k7J09oSIBEfAsXLhTnFK2CqlativLlywtroZw5c/oIwV8EBjP4QkJjFuRH6QAAQVoBIQcAeMj13L5DmPfWhzi5dVeQpK2+mTtfeAJ3v6afTdaOAIC/EHzqJQOhANNCIlu+NIZmOWXYLBJA71ff3X/9I2kFQIW9w2dDUaZpA6F8rRj3PVaO9/U1owtEywE9UbPzA4iIjsaFg0fw1zuf4PiGjPHUK97XDO1GDkR09mwOAOBYAGjZMkhKTMCJw/txYMdmnD1xFNeuXBYm+t4v9FHRMYiOiUX+wsVQslwllKtWW9WLv1xn6C9N//ldm1aLMIM3r19Lb5MKP1/78xcuinJV66BCjTo+pIKaBpnJM/vjAKBpfNGiRUU4KS3pgQceEMzkLCuVdu7cieeee042tJiWtsgb8OmnnwqXATnTVZrSEoz44osvVFfNOml+6520hvJq3Lix8N1nP91JKQ676k7eykgwgabZ5ALwTg4A4CtN183DiN/SU/AXqE5hUYgq0wtRJZ9TXcTJ6EjAUwL+zlpGB+jduzfIp8ZE0JL5v/32W0khtm3bVlgGFCyon7PLmZ2MEnAAgEBXhMuFhGvXkZqcguvnLyI5PgGFq5T38UkOZQCAIqZJ9qx+w8DXaTulrAgAaA2DRzK96+cv4NqZ8xmmxm4AgD8rgNJN6uPBT95GbJ5cAa01ghkdxwxLD2noWAA4FgB2Oq+cvgQuAX+XUr6sjx49Wvj8+iP78+wFTf/HjRuHevXq+e0c41STJFAqDJXaUdGMlf3jK7uS3yrbefLJJ8XFWk2iH/WQIUN8stK8mmDC2LFj1VQjzKFJzsW+eiaCEp9//rkg+QrEEoBkYZxDml5LJQcAkJ6m+PWPIfWa+kcYWgrE1PjSP/mfqhXhZApVCSjtRS1yIeBHgFLp3NNSZ6jndQAAiRVABSr5Zjz430tHjiMlKRnn9x1CwrVrYGg1+haTUfz8gSM+PslSsdvZRKgDAJQBLQH+eHmIrbgBsiIAQFlfPXUG84Z87DcMHl/E6zzxEO78v/9gyaivsX3G/Ay7wZsk0WoLAHZOzgqAv3mGBSSYsWjkWJFfbYqrVxP3vNkLRapVTC/iAAD2OLvsygGgdm05+ewjASUAgMorX5ZJbKdE/tWlSxeMHDkSZcumEbIpJZLksU6a1fP/1SY3cRnJxRgJQE3SypLtLzweQ3kxIoFaUETOV5d9op8uZUZ/ai2JURDIEt6pUydJcjV3XUpKRyBhALX01255Gb4w5cJSVd0Ki8qL6IpvI6LgvaryO5kcCUhJgGSeTz31VECgJ+slrwJdlNSefc5sqJOAAwAAwr94/tBPcXjlel3x0j1F7f1q6v7NAQAEZacIybZw+Bh1qzMIubIqAEDR0Rpl36Ll2PbHPJzcskusbSr9hSqVRenG9VG1fSsULF9a+Btv/GUGFgwb7SPxVkP6CpCAyQ4AgD8rAI6l47jhyFsyjcnalerC+f2HsG/xCrG3Cd5dPnYyfYwkGSxQrhTi6tdChXubomj1yggLD8sgAwcAcACAIBxDThNBlIAaAICv11RWSfhFc/YFCxakk0qRPIoM0m7m6vDwcM29J9M/Wavnz58v/suQY54v9TSfp88r22ratCkaNWqUgeleS4Nk5Wd4Y5KYsS038EBQoXbt2iLEIAnMOCZaMURESIdi4ws+lXfKY/PmzRncJCgv9pmv/6yTZGv+THWFy8rRo5g3b54gbqOi4E3axTHzwk+XAioANWvWVEXa5QAA0qsjcecgJJ/5U3HphEXmQVSZlxBZ/HHFvE4GRwL+JMAzlFwlL774om6rH54tEyZMwN133+0I22AJOAAAw6jcjMe8wR9h19zAWWrlYss7AEDayr109ASm9BhgGyuAQAEAg/ej7upopZJ47bpQcm9eupJusXJu70FcPXVW1CtntSLXaP6ypRCTI3v6z1HZs6FYjcqCbC8mZ04UKF8aEVGRyFuqhPCXj8mV00eB1j0gmxR0AICsBwDQsotAEPfG2T0HQM4Mns83Ll7OABC5l2CeuGLIni8PuB8KVyovXLwKVigj/kbwzEkBSsDlwrWzF3B80zbBx3Fq2y5cOnIC18/dfiEnWJe3VHEB0hWtUQnFa1ZFvtJxiuE/A+yZacXdkUouHj4uzuobFy4KjpykGzcVz+kcBfMjd7G0sHe5ihYSazF3iaLIG1cc+UvHITZvHnEuO8kgCdxy8+Rc0bKO5wbXK6PLMMmdG+7WPb+jRapVQs5C+cWc5SpaWIDVwfpuJp/4FcnHf4Ur8SxcqUm3Qxeyo+GxCIspjMgCLRBZ6jndYfkMkrgtqpH7Tlw5eSbD2eTurPuMIicR70n5ypREoQplkb9MSfBvtkkuF+KvXMOFQ0dxevseXDxyXJy5yTcTxCMP74neyb2GuX750EIryQK8H+byJfLzLhtIqD7ynJBctXLlyrYRX1bqiAMAEACIT8Bfb3+MnbMXBjy3cuH1HAAgTbRUVBe8/7ks83zAE6CxgswGAPBV+8bFSyLc4sktO3Fi03ac3rFX8oOkURSGZKeylKdEURSvXU2QCBapUh45ChXItBd1BwDI/AAAiSHP7z+MvX8vxZ4F/+Ls7gOGrHUqYlUeuBfVHmotLvThMi+nhjSWBSsh8L5r3mKs/36KAGK0psiYaJRu0gC1Hm2PUnfWQWSsb8xtrXWakZ/r78qJ0zi6bjMO/LNShMn1BDfMaJPncFy9GijZsDZK1q8F3kuMWJ9J+0ch6dgPosvhOSsjtt5vhnXfXbdnvfRbj8jbEFHlXjesHaWKeB88t+cADq/agINL16QpRxJKkVI9an93W+WValgHpRrWRtEalR1wUa3wDMxn1neCXSRYWfWBVqjY+m4UKFc66A8liTduirvirjmLcODf1YadP1rGxZCimzZtEhY/K1euFBZP3mSrbqufFi1agKR/JUuWhB4LKwOXRZauygEAbk3vv59OwOqJvwQ82Z4hxDwrcwCA29Jg3HX6Z9sh3TOwNxgezrbJ43WMANXRNZsCdlMJ9lh5UY+rXxOV778HZZo0FC8gVr2c2m0fBmsuqrS/F23eewNROpQkO8hMDwcAeSC2TpuDzb/PFi93Zia+5tV/9hHU6HQ/YnLlMLMpxbqtmi858Nu7wymJSdjx5wIs/WyiYRdRnjFV2rcCAd18pUpYdr64x8oL97G1m7Fl6hxbnNlusKT6w21QskFtQZaqJ7mJ5KLinjFcKfcGAMxsK8PYb31j98xfgp1zFuHUtt0+3E56ZBVIGTe4WLF1cxStXilTWXT4i4wUiEyUynpyACnl9fyd34lNv80Uj1JmA3MCDChVAnf2eBKV27ZEVLZYLV3VlJePRWf3HhBhuHfOXmAqiMWO8Rt414tPoXK7eyz/BmoSVAhndgCAAAAAflQLlL0D8VevZTAdlbqsWnUpk1vbai9rZuyN3fOXYGbfoWZUrbnO+z8YiGodWmsuZ3YBfoh2z/sHW6b8qet1zOz+BVI/yfbIK0DCzGC/2tltHwYiRy1lQwkAuHT0JFaO/wE7Zi0I+kWeF/cG3R5D7cc6mHq58zf3Vq1xNd8UvoT/PWw0DixZpWX5aspLa4DGPZ8R3B7enB6aKtKYmS+IdGHY8NM0MT4zX401di1Ddr440zqAwDe5YNSewQnbXkHK+dukqpFFOiDl8loRT96dwiJzIrrqJwiLLoyEbb1u/xYejeiyfUW2xAOjERZdADHVxyFx1yDBTE9AgYnWBbQA4Ku/29KAfw/LVhKum0cRFltMlEs6+IXoS0SBFoip/rkucSRcvS4sgjb+/IcwhbZroml5xTbNUec/DwuT8mCuaT0yySwAgJXfCbfC3LTPc8KKjG6VhiWXC6e278aSURNwZLW2cKZG9IHfwMYvPYNqD7Wx7BtoxDhCoQ4HALg1yzy0SARIvxYq9vR5oSkzfZ3pe8hXa/dmqvtkJ7R886V0kzp+7Kf2HJi+XjqMHopKrZtnWD9WXcrkFrGay5pZG4ChAH99Nu0yYGWSs9awrE8ul4iUsHbS75YoL8EeNy82VJbqPPFw0BBju+3DYMk8FAAAhmFd+dUP4sU/NTk5WKKVbIc+oK2GvIKi1SoF/TXaqjWu9E2h68XsN4aJMy4YqWzzRmjzbj/kLFzA1OaoSO6auwgrx//PdEsTowfCM7hWl/ao9VgHcd9RSp6v8hFFH4Yr8Qwi8t0lirkBAirlroRTPiHnqLxHFmqHpOP/UwQA6Frg3ZYAFBLPI6rUC0g+NV38P0GFyBJPKnX79u8uFy4dO4V13/+OrVPn2BakkRtQoYplUe/ZR0x/PVYvUN+cdgcA6HrE+zy/FXYA6Sq1aQFaohpxTtnpG0iugDbD3kDxmlWC/g0MZP2GUlkHAFAx294cAd6XaW+FVsoUyapLmQMAyE8wrTc6jx8J+ktanex0cAdbFkSMm736gvCRMxQJlxiI3fZhsGSdlQEAmjruW7wcf7/7WVBMONXOGYHkpq88j7r/6Wj6uvbsk1Vr3B8AYEUI2Bqd2uG+t181TfZUJGg6vPbb32y17tSuT898tAqo+mAr3PXiM8hbUv576G2Wn3p9f8aXfnID5G0AV/wxHwU95eJKpF5cowsAIAdAuotA7tpw3diHsNg4TRwEVr/46pkXuTJ2sDSS65ttAQCXC8fWbxWE3yS+s1Pi2fnAh4NA60g9id/Ag8vW4O/3PhN8I3ZJPFeavfK8sDYy+25nlzFnpn44AICK2Tqzax+m9x6cvrFouszN6mb25OVmSvcB6eh/s74voFH3jKi0VZcyOwIAVn0gvGURiFKkYtmoymKGP6yqhm2Yiaa7rYe+hnx3xJnWO7vtQ9MG6lVxIGvdDjKT4wBgxItln38jFDG7prpPdQK/CYyUEYxk1XzJAQAkYJz56tCgvfxTxvw2PzLhI5SoU81wkfPM3vnnQiwb812me/FXEgZBq1pdHsSd3Z9EjgL5fLJ7AgD8kWb6brN8tzm/rAVAZE5EluyG5KPfwpV8LUPd3i4AnhYAzMjfaXHg6VagloeA4PrqCT9h8++zbPHiqzQHWn6n37UpZuRaOuGV16r7nT8OAO5Zvvov/fwby63D5ERLa5x2IwagfMvGml7MGe555fgfsebb32w7thod2wkrh+icNoqGEMAazypFHQDAz0wSVSNr5uKPvsyA8JP58pGvP0yPN84wUpO7D8CN8xdFbVLM8lZdyuwIAKya8BOWjp5o+R6ymgAwGP6wlgtZYwf4stHm3ddRrsVdmj6Capux2z5U2+9A82VFAIDs3HMHfRhUxVLvPDBSQKshfYMCAli1xqUAAJLhLRg2GttnzNcrOl3lKt7XDO1GDjRc3gT7aWlybP0WXf3KLIV4Drfs/5IgbvX0OfcEAMLzN0bijn7pyjx99+nPTwAgqszLkhwANNd310HgIDzbHUi5uMqHA4AAgGfEAbevv9vNwM014HY/kJKr3P0ts8yBln7y5fi+d14VIdqsTnYDAAgSL/5wXNDPID3zQBDgvrf7onK7lqruPyQw5Kv/vkXL9TQX1DI8S1oNfgXZ8uYOartOY/IScAAAGdlQOSNT/d6FyyRztB32BmhiyCQOvCEfp+dr8NxjaNGvR4YNbNWlzG4AgJEhFwPZ2NkL5MOjEz5E4SoVAqlGX1mXC0fXbcGcgSNtZa43I0+eAAAgAElEQVSlbzDGl6LZ2N2vvoB6zzxiSOgqzx7abR8aLz3pGrMUAOByYdfcxfj7vdGZKiJGsEAAq9a4NwBAUrxVX/+E5WO/C9YyT2/nwU+GCOXVqMQXREaUWPzhl1nuFdmfjIz0TzZiLjx5BvyR//HVf8kn4zOF0meEXFiHVS5H3v23EwBw+dhJ/PnmCEHOmVkSQQDyiN3RqK7fLgebU8UI+QXrG2hEX0OhDgcA8JplXlp2zPwb/372X0W/PhIFMl04cCRDLTUfbS+QroioyPS/W3UpsxsAYHVcdbc8zHohUjw0MqnyojgugzMQBLjrxafRqMeThoIAdtuHBotNtrqsAgDwfF7/wxT8+9lE25o7+ptTsiPf1fMZQ9e0d3tWrXFvAIDcOH/0GRJ0kIZh0zqOHW4IqRZly1c2Pgbs/us2A36w9q0d2uG83j9yIErWr6nqVdKMPpM/wG1t4Jf538Z+3mbIRapOuqiS+8IIUjk9fbYLAGCF65EeeUmVoZXxw18Mk7XooAXSnwNGZMoHpGB8A42ah6xejwMAeMwwSWL++ehL2Vd/tYvBcQGQkZTLhdUTfxHgitXJ6BciVeNxubB95t+YP3RUSL0iqZKNRCaCAK3ffQ01Hm5r2MXTKuVIrwyMKpcVAIDitaoKX0f+y6yJvukdPhuKMk0bmDYEq9a4JwAQf/kqZvV7D4eWrzNtnHIV3/tWH0G8iLCwgNvOjK9sAQ9aogK+LtNlrkbn+00FrwLpO03+t82YhwXvjQ757ytdAehPXrR65UBEqqusHQAA7tsZr76Di4eO6RqDHQrRgqnNe/0yujG5XDi4fB1m9xsWdGDVKJnwXtdxzDAwSouTrJWAAwDckj8vLH+8PAR8tZBKNBmnX86G/01TnDEp33KrLmVynVUK2aQ4SB0Zzu09KMIlWs1SSrK5h0a/i9g8uXSMQn+Rw6s2YGbfoZn24NY/cv0l1ZrDqW3BbvtQbb8DzZfZAYBHvv4AR1Zvwppvfw1UFJaXL1G3Ojp8OtS0Fzqr1nj6N6VMKWz4eToWDh8TdFl78/Po7oDLhUMr12POmyMVLQF1t5HJCgqrrB5P4c7/+4/tGL3porH6vz9j5df/y5SWQWYsBfI43P/BQJS+q54hYJjaPloNAFgRcUStbLTmywBmZgHl3z3+IlUqoOO490ESSydZJwEHALgleyXf9Ood26Lpy91ECBF/rxpyirVVlzK7AABXT50RJktyAEuwtgAvMe0/fgv0bQxmykofpWDKjW0ZqTDZbR8GS5aZHQBgyE66D2WVdPer/yfIYo14pfaWiVVr3P3ti4iKwvReb1lCzli/66No/nqPwF6pXQwruUIQTMZfuZpVlpxh42jY7XE06d0VkbExhtUZSEVkQV8+dlKWAAcDkYNUWb3M8oH0w0oAoESd6pjz5gic3LorkCHYpizP1M5fjUTBCmWQ1R6Q6OLZuNezgZ3VtpmpzNkRBwC4NW/JCYnCNFuKrZg+VTTFyZ4/r7jU0FJAyrSIZnKth76Oah3u87nYWXUpswMAcHr7HsFUaodDWdKsyuS9e+PCJcx6/T0cWb3R5JaybvVNej9nCB+A3fZhsGYsswMAwZJTsNox0wLLqjXOMXX6cgR2z/vHEjcNQ0L/Ocq/qi3Ayzv/WR3b21H+laeLIED7T4agTJP6pgCO3j2wCgCgbzkfmKx+ZFKeEW05GJaTUZFojZSVAElyVDzy9UcoVKmsNoE4uQ2TgAMAeIjy308nCB91d+JrceOeT6N+1y6Iyhab/verp89izcRfsWPW32JDUvGnP0uj7k+hSJXykoesVZcyywAAlwuXjp3Cuu9/x9apc2zhk+eJphq2g5QqshHvgVJX7fy7UR8Lu+3DYMncAQCCJWn17TR75Xk06v6k4Zdyq9Y4z9cWb7yIfz4eb4mblxHErlntlU39atSe02oyLxKCrvzqB6z48gftnQ+xEka70vkTn1UAQIhNaZYYrmMFYO00OgCAh/yXffFt+ssF46q2HNATRatVMuSCZtWlLBgAQEpSMhKvXQdD71w8dFT46u5fshIMwWKXZAahnJqx2SXqgZq+2j2PEea9dtuHwZK5AwAES9Lq2zGard7dslVrnDw5+UuXBBmqg514vnf6cjjKNG2ou+msQByme/A6Clr1TWVXBeHf9LmY/+5njs+/yrlTYpZXWY1iNgcAUBSRk+GWBAzjbHEkqksCDgDgITYeXEtHT0SzV19A1QdaGWreZtWlTNeqyIKFrHit4AvFklFfY92kyVlQosEfkhFm06G6Dx0AIPjrVU2LZkQjCcU1HiixKzlqpvcajNM796qZNifPLQkE82XZU+gHlqzC9D5DHOVf40os2aAWeObkKFRAY0n12R0AQL2snJwQ65GuuU4KvgQcAMBD5sfWbUHOIoWQt2Qxw2ciFC9lhgtRZ4XVHmqNVkP6ZgynorMuLcUuHT2BKT0GZOpQNFrGG4y8UhE2tLQbqvvQAQC0rJLg5a3RqZ2I2W2kL3UornGe73WeeEjXxCXeuIkFw0ZL8v/oqjDEChlJ0qpGdA6hrhopyeeh21GTPs+ZRr7mAACBzU+olQ7kbhJqsjJ6vA4A4EeiJJghcdvWaXNw9dRZkTNX0UKocN/dqHBv0wy8AEoTE4qXMiWZBON3xi2m0hidPVswmsvQxsZfZoiLpZOMk0CgL32hug8D+ciGqsyMW7XyNTG6QefxI5EnzjjQOdTmKyAzUoejxZBlTqKyewf1MRTIkuoYwzXP6vee30hMhgwoC1didiQkBwDIwovHhKEZYdlpQrdCokoHAJCaZpcLx9ZvFSH/Lh45LrkQ8pUqgbbv90dcvRqqOAJC7VJm9e7hR65ht8cEU7EV4Yp4UZnR9x3bMf/TZJOElaUa1QGVj7wliyMiKhIxOXNkXMcuFxKuXcfNS1dwattubJ85X1y6UpOTLZ3aQJm+Q3UfOgCApcvWb+MM88Q9aVQKtTUeCJEUGcP/6DMkS7FrG7WOtNRjtlLJvtClbtXXP2H52O+0dM3JKyGBguVLo+O44eL7b3RyAACjJZr16+sweigqtW6e9QdqsxE6AIDEhKhlAtbi/xZqlzIr1zkRRYZjDFbYG6mxHt+4HVO690fi9RtWikK0zSgVVdq3Qt0nO4p4suEREbr6dO3Meaya8D9s/n22pUBAIOzpoboPHQBA15IPSiEqsE1f7mZYW6G0xgOJDuK8Jhu25ERFRapUQMdx7yNX0cLGVnyrthObd2BqjzcdsMYg6dZ7ujNa9O+p+z4g1w0HADBogkKomgbPPYYW/XqoekwNIbGYPlQHAPASMf22p/d6C/QzU5PUfvRC6VKmRm5m5OErRK0u7XFXz2eQo0A+M5pQXeeqCT8JQkmrE18W7x30smG8FnyFIQCwaORYy0CA0o3ro8Nn7yAmV07N4g3VfegAAJqXStAKVG7XUliTeYaaDaTxUFrjujkUXC5s+Hk6Fg4fE4ionbJeEgjEGsOfMBOuXsfcQR9g78JljswNkgCt6R4eMwx3NKprUI1p1TgAgKHiDInKyt/TBA98OAhck04KngQcAMBL1nr8ttUQEIXSpSx4y/d2S1R0m/bphiJVyluOIiZcvYaZr76LQyvWWSGK9DYbdnscTXp3NdwFIiUxCQtHjMHm32dZMj6GG3t0wocoXKWC5vZDdR86AIDmpRK0AoUrlwfdAHIWKWhIm6GyxgMJ/acV6DdkYlRUQqtC8gtVbH03ilStgNi8eYSLFhND38VfviIeJ/YtWo6dfy7E9XMXVNQavCyBWGT46+Xuv/7B7DeGWwY6y/WN/BOMGFWmWUPkuyNOgNJh4WEiO8Mjc35Obt2JHTP/xqHla5GckBi8yVDRUsX7mqHdyIGGciQ5AIAKwTtZMkjADC4cR8TKEnAAAA8Z0Vz7zwEjxMfVnfhBrvpgK5B8jOjUjfOXsP5/U3Fyy870PGrQq1C5lCkvOeNy8ALIuWnQtQvo04awtA+v1YkXtCndB4ChpaxKZkc+OL1jL6a9NBB0C7Ai6fUZC9V96AAAVqxSdW0GAmhJtRAqa7x0k/p48JO3EZsnlzpB38pFK6YV477HyvE/aipnZmZyCjXu3RUVWzVTDdgSiD2wdDWWfDxelqvIzD7L1V2/66No/noPw0zLqUTPfO1dMEqTXRIfHJr0ehZFqlZKV/iV+sZ9yQem1f/9yTZAQCAgmtx4HQBAaSU4v3tLgLpVl28+QbGaVRzhBFECDgDgIewbFy5h6otvCtIzJi7G9h8P9iFKYdigv97+BLvmLBL51KBXoXIpC8baJSjTpE9XVG1/n+bLXzD6t3v+EszsOzQYTUm2odYtJZAOSoFlgdSntaxev+lQ3YcOAKB1hQU3f5dvRxlmihsqa1xv/Gg7hWelAtag66PCbU2vC0jSzXis/OoHrJ002RYv5EZbAfCeNavfsOBuSJnWchTMj/veeRXlWzZRrfh7V3Xx8DHMH/qpbQiCjbYCcAAAWyzVTNcJvY86mW6gNuqwAwB4TMb5A4fFy+2VE6fFX/3FHPdU8tSEsQiVS1mw1jYvTkWrV0KlNs2FyWTu4kV1f5AN7bPLhX8++Rprv/vN0Gq1VEZ/YvrGmp2s5DnQ6zcdqvswqwMANMWt0bEdyrVsjNzFCt/2JbwVzeLCwaM4uHQNtkxlSFfrLHPk9qSRezYzrfFCFcuiese2oBVdjkIFEBUbI0TkNp8+s2sf9i1YJny/469cTRcfz/6OY4eDyqam5HJBnFuff6OpmBmZCWTfO/hlVLn/3oC/XXQP2DZjHha8N9oWr8uBELV6ytpO0XSK1aiMtsMHpFkbBpgSr90QPDpbp88NsKbAiwcaWce7B3YHAEhSWbPz/ajQqhnyxBVN/1bQMohn57ENW7Hhx2k4tt4+FidqZ9lzbLmLF06P7sSxXT97HgeXrcWG/03D2T0H1FYZtHz+9K2gdSLEGnIAAI8J97YAaPPu66j5aHvJJeGJSjsAgPW7hgpAzUceQLUOrUGU3tJ0S+lITU7B5eOnQE4AKiA3LlzEub0HcfXUWdy4eBmXj500vJt0VXlo9LtBsYw4sGQVpvYcaPgY1FRI6xz6TWfLl0dNdt15vEFB3RXpLBiscfrrnp0VSppO8+JQumkDVSbHyfEJwnf6n4/H24pNXK9Fi9S82Xm+3P3lvN37Vh+UbtJQlfLLCyzPzg0/TcfO2QtEeNdG3Z/U7PZFl6Xpvd9Kt/LTuS0DLkblv/0nQ4yNVONyYdfcxfj7vdGWr23dAI2XZA8uW4NpL71luWVDyQa1BEmZkREOaElKomAqZFYnI9027AoA8F7Y7NUXBGdDRHSUX5ETUDu0fI0gCZULBW71nHm2r2VsdB3a8ecCLP1soq04RO584Qnc/Vp3O4k1y/fFAQA8ppho87Reg3B8wzbxV75KtBsxAPxYeya+IJErgDGEmRwAwD77hJYB5Zo3QqMeT2ryz7NqBEnxCUi+GY/r5y8KhPbKqTO4cvwUbly4jNPbdyPh+g1cOHBEdffUEFKqrkwhI5Hy37q+ZsnlTM2eM2KcDgAA8SpCoMeT98QI2QZaB3kuWg7ohWx5c2uuimP5880RuHjomOayZhQw8vJj1/lyyy2QeWMdZIQHXLqigNjBnJzfqNbvvoYaD7fVDGAorj2XC1v/mIf573xqybns2b9ATXqpqPz93meCVd7KxMeFh78YZsjLv/c4CAIsGDYa22fMt3KIqtxY1XbQjgAAH0baDnsDeeKKqR2GyMe7/rwhH+PQcmsJnf11mnrKfW+/qtka6uzuA5jx6ju2+Qbyu8Dw3Qxb7aTgSMABADzkzFeGxR98iQ0/3UZk+QLHl+U8JYqCH6RDK9dj+x9/+Zgjdh7/AbLnzys7a3a/lAVnuQW3FTtFBgh05DSJTbx2HQQMLh05LqwK+CJ28/JVnNq2C8k3E5CSlISO44b7cFYE2rZceSuVY77EPDLhQ1MuZZ7jtXKM7IdjASC9+uo+1QnN+r4QEHs19w+BDbfLl1n7RE29Rl5+7PytMZuc1J+s7aJQ0nKhSZ/nVFmsqFk7dlUqaT3ZavAr6VEMtI7FDlwNNI/v8NlQlGnaQGv3VecnafAfLw+xXBELFLBxD9huAEDl++8R61APUMwx8WGGHBTuBz/VExuEjIGOzS5rj6IKxE0xCKLOkk04AIDXtOoxOav7ZCe0fPMlvx90O1/KsuTKvjUovrbU6tJekCzlKJAvKw816GOzWjl+/PvRoGmmmcnqMToAgO/sGqZE8rV02lzxwmN1MvLyY9dvDfcqifvo629Fsnovc8zBIGhlO3YYqxpyZH/rwA6KZL2nO6NF/56mgTV2UpoDBWzsNBZ3X4w6c05s3oGpPd603LXGc7+UqFsdHT4dqvnl33vP2SXEpl5eJyu+JVmlTQcA8JpJugHM6veeapMfugd0/voDFK9V1e+asOulLKssZKVxGMHeq9RGqPxOE9w9C/7F+u+nWEom4wAAwVlxdjq76PpB7oeCFcoYMni7hBjL6gAAyfo6fTlSxLa3KlkdnYXjDpqLlk3IDrlXaYmnNdHibcH7n2PL5NlaixqW3+hoBv46Zgeyw8KVy4uzNWeRggHJ0A7ADQdA642HxwwzJLoKrYP/+egrrP9xakCyMaowH7Y6jhmma29594GWUQtHjMHm32cZ1T1d9djhsUNXxzNxIQcAkJg8tWYxWnz57HSJzsTrNaCuc74adntMEEhF3mKbDqjCECrMC9mJjduw4efpIPlfckKi5aN3AIDgTIGdzq67X/0/0F8eYWGGDd7KaBbuQWR1AIBnbuNez5r+kiq3KKTc+wxbQCorMooYT2VzoI/vlB79QeJDqxLdHRgRQOt+vXb6nHDPYRQIq5KRxHhqxrDxlxmCD8CqxPsRY7EHalVnFwCgVpcHce+gPoqEf2rlfXzjdkzp3h8MgWx1MvJ7wbHYYWwOABD8VeUAADIyJwjw97ufyYYC4Ytyy/4vgT44YeHKl1E7XaKDv8zs1WKgflP2Go15vXEr/SQo8g7DZV6r6mt2AAD1sgokp13OLpJxPfL1h4ZzXJAQ8Pfn+1l6sTPyQmeX+XKvObPmTcuaZoSf6b0H48Sm7VqKGZpXrzKstxN24DwgQRnZ8/kaqyXR35p7MjU5WUsxw/IapQxr6ZAdOA+MCMVmBwDA6NCGnEfyLs189V0cWmEtISDXZqcvh6NM04ZalpffvHawQHEAAMOmU3VFDgDgR1T8gB5etQG75i5KZ2LPVbQQKtx3N8o1vwsxuXKoFrTdLmWqO55FMzoggMTEulwiPOHxDVux7Y+/cGj5Wlu89MstQQcACM7mtMvZVaNTO8F2rBTCSatUvMO/ai1vRP6sDAAE+yVVaj7O7NyLyd0H4Mb5i0ZMl+Y6rFAo2Umrox7kLVlcgHYEgbQkmlovGjlWSxFD8xavXQ0dx77vl9jZ0AYBQTJtddQDI8hI7QAAmBEO2Q5uKVxzZlgS2cFCygEAjD5RlOtzAABlGRmSwy6XaEMGk0UqMYxMLLPK45bCf2rrLhxcthb7l6zE5WMnM81oHAAgOFNll7Or7fv9QRDA6JR0Mx7zBn8kYqhblbIqAGDGS5yeObLa/98o/2qtY6cl45TuA0Q4M6uS1nPaDoqWGmJnM+RJzoO/3hllRtWq6jRCCbMDAGCWtc2/n07A6om/qJKlWZnMWptZYe2ZJfOsWq8DAKiZWZcL185ewIWDR+BKTUVYeLhAtHMWKqjK/J9N2OUSrWa4oZSn8UvPiAgB4RERWX7YvFhdPHwMJ7fuxP7FK3F0zSZbsdpqnQCtF0ut9TO/1WzaRlzI9Izbs4wdzq7sBfLh0QkfonAVE0jkXC7888nXWPvdb4GKSnf5rAoAmPESp0fIy774FivH/6inqCFljHhZ1dMRO5gtawXuaI48rdcgHN+wTc+QDSlz/wcDUa1Da0Pq0lKJ1e5IJFlleF1GcNCb7AAA6CWfVBqz1Uoy+9fm3dfBiA1GJ6tBUjvcdYyWqd3rcwAAfzPkcuHU9t1YMmoCjqze6JMzrl5NtBzQE0WrVVIkubHDJdrui9GK/jGKA+Pf3tGorhXNm9amK5Wg1Tmc3rEXx9ZtwaEVawUpVFZKDgAQnNm0w9lFs8fO4z8wzSTXagUxqwIAZr3EaVn5JCydP3QUyGViVWrW9wVQFsFOdjDtJWnn3a91Vz30i4eOYUqPAaBPvBWJViskw6NCEuxkB/LDQL+rVgMAuYoWFiBGwfKlDZ8+q8fGAQU6P3JCIe/Gr8/2NVxmait0AAC1kjIunwMAyMnS5cL2mX+Li4M/xvPImGi0Hvo6qnW4zy8IYIdLtHHLJmvVZFQ8VcukcsuUn4zJxzduw5FVG3Fq2y5b++8bISuzPoSefXMsAOxhvWSkgiy19qy+2Bk5Pjt9a8x6idNyftjhFZwgc6XWzbV027C8VvvTa7V+sPoVnK/fncePRJ64YobNgdqKyDD/54AR2LdoudoihucL1PrB6rPUTLDY6rEZYaHhAACGb5lMW6EDAMhMHcn/ZvYdqspEmq/IjDfqL3yKnS5lHLJZB0lSfAKSb8Yj4dp1QZx4ctuuTKGQmhFezJRTweVC/JVrOLf/EE5s3I4jqzfg5JZdqtapKf2xsFIHAAiO8O1wdml9RdQqGasvdlkRANBLAKd17pTyW03ySALAxyZ9iri6NZS6asrv22fOx5w3R5pSt5pKK7drCboBRGWLVZNdEC//3u11VXnNyMQHgU7jRiA2Ty4zqvdbpx2sVQI1Mbf6LNUbeULNZFs9NjPBDccCQM0KyFp5HABAYj4Tb9zE3IEjsefvpapnu+J9zdBu5EBEZ88mWcYOl2jPjpkFAMgJLDk+Acc2bAVfIxhH3m7JDqGqpGTi9ts/vHI9Di5dHbLKvpRsHAAgOLvIDmdXoJdSJUlZfbHLigBA6cb10eGzdxCTK6eS+E393WornmB/a72Fmdku9llpL+pZ2FYTzQUKtmbl+bN6bGaayWe2c0LP3nLKZJSAAwBIrAg5E7QcBfMjd7HCcLlcuHTkRIZXVyW/MTtcoq0EANLbdrlwYstO/DXkY5Ch2E6p2SvPp/lphoVZ161bhJMHl68RIZzov+/PBcW6jlrfsgMABGcO7HB2aSUS0yoZqy92WREAMIutWuvcWs2Eb1UEALecCLz/1vU1pCYnaxWdIfm1Ki1WE61ZvW6t5iPJ7AAACfJaDX4FEVGRhqxfz0qs/k6Yad3gAACGLxfbV+gAABJT5L3JyWTM+NP5Gcv2lnLI0FHLx07KwBzt75XKDpdoWwAAtzpBs8y/3v7EUl8376k3I76q2hPg+rkL2D3vH2yZ8ifO7slaZH1qZaA1nwMAaJWYvvx2OLvMnmurL3ZZEQC4Z2Bv1Hu6s75FZ2CpUL/YWm0BodUVJLO/gAe6dK0+i7RyNniP1+r+Bwpg+Js/q8dm5HfCe5yhfk4Gum8zY3kHAJCYNU8ENmfhAnjk649QqFJZn5zejK3+Dh47XKLtBACwL9fPnsesfsPAg8cuKZikVWRoZqij9T9Mwf4lqyx7obGL7LX2w2ylkP2x+vKs9fVMqwzV5LfD2WX2XGeli50d5ovrKphnqb91HOoXW6vPMK0uEA4AMBfzBn+k5mg2JU+gSqbVZ6kDAOhbFqF+TuqTWuYu5QAAEvO3asJPWDp6ovjF3wWcVgA8qHfNXSzyOgCA9s3AMHXTXhqIa2fOay9sQolgmP+lJCbhwNLVWD7mO+e1P4A5NFspdACAtMmxg0Jp9lxbfWkN9NLtuY3sMF9KLnEBbHvNRUP9YusAANqWjJkKpJqeZPazyOr+mzl/Vo/NyO+E91oM9XNSzd7MankcAEBiRj03uT8LAG/l1QEAtG8PvoIvGfU11k2arL2wCSVM9dd0uXBq+24s/vArHFu/xYTeh1aVZiuFDgDgAADB2lFGXuzsAABoNfs2U86hfrF1AABtq8tMBVJNTzK7kml1/82cP6vHZuR3wgEA1OzGrJ3HAQAk5pcXht+f75dukk0OAJKK5C9TCmHhYWCUgMMr1mHJJ1/j4pHj6TU06/tCGomcRLLDpcyzW1rN8szcBsc3bseU7v3BGLhWJ7NermgtsvKrH7B20mTH1N+gSXYAAIMEqVCNHc4us+c6K13s7DBfdnBdcS9rBwA4jCndB+DKidPBOTC8WtF613BcABwXgEAWqgMA6JNeqJ+T+qSWuUs5AIDE/NEcfXrvt3Bq227Vs8tYv52+HI4yTRs6AIBqqaVlJCHg9N6DcWLTdo0lzcluNOP45WMnMW/IxziyeqM5HQ5yrXH1aqLmIw8g3x0lBIeDVRdLs5VCitXq1zM7KFJ2UCjNnmsHADD2EDGTrVprT0P9YpvZoiCEOgCQ2aMgWH2WOgCA1hMyLX+on5P6pJa5SzkAgNT8uVwQPACff6N6duPq10SHT98BQwVKJTtcoj37pRWVVy0IHRkZ5m7+0FHYPmO+jtLGFzHyA3J+/2HMfHWo7UIeapEawa24ejVQ/eG2KNfiLsTmySWKW60cm60U2mGMDgCQtlLNnmurL61Gmnba4Vtj5Hi0nFVSeeXC+gZar9ryprqVqehEZrvYe3IwqRie4VmCwQPkr9OZHQCx+iw18v7mPU9Wj83MczWznROGb/wQrNABAGQmXQtDfWzuXOgweijuaFRXdgnZ4VJmVwCA/bL6o+cpG6MOWb78//nmCMH0n9kS13SFe5ui8gP3oHjtaojOns1nCA4AYP6sOgCAAwBoXWV2+NZYrUR5yszqc8pqsP3wqg34vdvrWpeRYflL1K2OTuNGpAPHShVnZSVLaexwufDPJ19nCC+tWMbgDHe9+DSavtxNd61Wz58DAOibOgcA0Ce3zFzKAQD8zN6Fg0cx580ROLl1l2wuKkr3vd0Xldu1BMLCHABA526wEwCg9cIiNWTyRCwYNto2Vg1qpqVItQiow6wAACAASURBVIqo2r6VcGPJVzoO4RERfotZfbE2+1WYg7d6jA4A4AAAavauZx47AABmXsK1yoNA7NQXB4q9bEWiBdVjkz5FXN0aVjQPqxUyrYD67vlLMLPvUEtkxUaN+P7r7XxSfAL+evtj7Jy9UG8VAZcL1AXS6vVm5tlj9di07iUti8EBALRIK2vkdQAAhXkkedv6H6di7be/If7K1fTckTHRqNK+FRp1fwp5SxZTXA12uJR5dtLqVwnPvjASwOIPvsSGn6YpyjEYGQJWulwurJ74C/797L/B6K7uNuiuUuWBe1GxdXMUrlIeUbExmuqyWjl2AABN06U7sx3OLrPnOitd7OwwX2ZewrUuZDvIo/NXI1G2eSOtXTck/7IvvsXK8T8aUpeeSrRag1itiFjpshF/+Sqm9RpkqdVgoGvV6rPUzLPH6rE5AICeE8gpIycBBwBQuTZcqS4kXL0GV2oqwsLDEZ0zu+ILqWfVdriE2BUAIPv/nwNGYN+i5Spnw9xsBcregc7jRyJPnDKwI9UT7/CQ5vZWW+2FKpZF9Y5thXl/7uJFRVQLvckBAPRKTn25gMEo9U3J5rTD2eUAAOon0g7z1ebd11Hz0fbqO21iTju8qt4zsDfqPd3ZxFFKV20Hfh1/0ZGkem31dyV7gXx4dMKHKFylQtDn6+KhY5jSYwAuHT0R9LbZoBFRkKxWkh0AQN/SsRp4s8NdR5/kMm8pBwAI0tzZ4VJmVwDAahNN7yUQiHVESmIS/n7vM2F2aZdEN5VaXdqj5qMPIm9cUb+uKlr6bPVFzWylkLKweox2+Cja4ewye66tvrQa+bJjh/kK1IxYyzmkmNcGftUEQxhKOCIqUrG7Rmaww4sy+ZEqtW6ueliMCjT1xTc1RWFSXbnKjFr7rLJaxWzHNmzFb11fsyxUcKCPHxyg1WepAwAoLjPJDA4AoE9umbmUAwAozB4Vup1/LgRR4bJ335me++rps9j0ywwcXrlevBQ3fP4JFKlSXla5ssOlzK4AwK45i0Q4ObukQACA4xu3Y0r3/qBVg9UpV9HCuOvFp1D1wfsQlS3W8O6c2bkXk7sPwI3zFw2vW02FZiuFDgCQNgt2OLvMnmurL60OAKBmx+vPY3VotaLVK6Hz+A+QPX9e/YPQUdLqM1rPizLdLucN/gi75i7WMWJjijR47jG06NfDMLBcba/obrpo5Fi12Q3PV7pxfXT47B3E5Mqpu26rz1IHANA3dQ4AoE9umbmUAwD4mT1PIjdPMzbG1f3j5SGguZY7kein9buvocbDbSU/Gna4RNsRAKCM5w4ciT1/L7XNPtILAJDLYMmor7Fu0mRLx8K12KDro7ir5zOmKP7uwVn9wTBbKXQAAAcACNZGdgAAcyVt9csqz+Qu33yCkg1qmTtQr9qtVsb0+tNbzVvAyDcdx74fVMDGDq4qWvkapBaz1WvOAQD0HTFW3+fsYO2oT3KZt5QDAPiZu42/zBBM7kxuE76UpCRZhdWf4ugAANKC3v3XP5j9xnDLTN6keqX3ILp2+hym9hyIM7v2WXYiCCDqnVdRvWO7gPz71Qxg+8z5mPPmSDVZTcnjAACmiNWnUjucXWbPtdWXVgcAMHct2+FsbvbK82jU/cmgvSrbwR1N77o+sGSV+JZalWi58MiEj1CiTrWgdYF+//T/93xYClrjtxoywnXH6rPUAQD0rRoHANAnt8xcygEAZGaPhH8zX30Xh1asEzncoWGun7+AKd0H4MqJ05Il5ch+7HCJ9uyw3lduIxe7lCWFkfXrrUsvAGD1pYXjbfzSM+LlXymEn17ZeJaz+pXGbKWQY3U4ABwXACP2ilIdehUlqXrt8K0xQpFQkpmW3+3wuko3gI5jhyNn4QJauq4779ndBzClR39cO3Nedx2BFtRLfmj1uctx1+/6KJq/3iMo31K25/ngFKjc9ZQ3ivzQAQD0SF9dGSO/E94tOgCAujnISrkcAEBmNr3ZWPOWLI5Hvv4Q186ex6/P9k0vRYK1qOzZcPXUGfG3yu1agpcfb59rO1zK7AQA8HIy+41hIAhgtyQ3h0r9tFohjqtfEx0+fQcM72d2ssOF2gEAzJ7ltPrtcHaZPddWX1qNvNjZYb7sBgBwHVvtX80+BE0uLhdWTfgJSz//JjiHhEQrevz/3dXYITJQMB9JSNY4o+87OLJ6o2XzZYT/Pztv9VnqWADoW0IOAKBPbpm5lAMAyMyeNwJd54mH0PSV57F3wTJBUONO9BMr2aA25g76AHsXLoPc67EdLmV2AABolrjjzwVY+tlEXD93wZZ7R48fnB2Ii4J2uQRgh8gNZiuFXJxWv0RZRR7muTHtcHaZPddWX1odAMD8T4HVhHgcIS0JO3w61HQrAJqTT+/1lqUAe6B+9HYAbOiy0aTPc6ZbAdjBFZJjpZsKwvSHBnYAAHPPMSO/E949dQAAc+fOjrU7AIAKAKDUnXXw0Oh3EZsnV4ZXBE+E+N9PJ2D1xF8ghxrb4RJtJQBAhHvvomVY//0UnN1zwI57Ib1PeswWrQ5dRMb/RyZ8iILlSwdFtnaI3GC2UmgHACCYr1ByC8cOZ5fZc+0AAMYeG8EEI9X23A6vyuyr2W5aJKP956OvxF3FyhSoQmkHwIYWngwJeEejuqaJktaj03sNxumde01rQ6liI0kqrT5LHQsApdmW/t0BAPTJLTOXcgAAFQCAJ+rmVvRZzH05z3dHHBZ/8CU2/DQt5AEAmoYn34zH9fMXcfHQUTAs3qEVa0GT/8ySunw7SvMH3+qXYr28BXrmxC6RG8xWCikbqy0djPLL1DPP7jIOABCI9NSVNfJlxw7zZUcAgDNhtZ81+0Bl64EPB6Fy2xYBv7b6rC6XC1v/mIf573xqKbGuESR6dvnOFKpYVjwA5Ssdp24za8jlGWlKQzHDs3o+cgVauQMABCpB+fJGfie8W3EAAPPmza41OwCAzMx4vuiWv6eJ+GDzwz1/6ChsnzFflCIvQKcvR+DUtt0idmv8lauZBgCw64K0ul9urgetH/uTW3bi9+f7ga9MVqRgAgAkO5zeZ4ilF0zKOBgAgB2Uqc5fjUTZ5o2sWFaiTTvIwOy5tvrSauTFzg7zZVcAwA5M69xTprwsu1w4uHwdZvcbJu4iVqaK9zVDu5EDEZ09W0DdsIOlGQfA8I0PfjIEOQoZR+BId8iV438U/6xOrYb0Bd1cjUhWn6WOBYC+WXQAAH1yy8ylHABAZvY8zQWJZrd5rx/yliyG2f2Hp4dpodJFAGDNN79i7Xe/iZoyiwtAZl60ZvZd78UlVA7P62fPY1a/YeB4rU5mK4V2UX6DzUbtPa92UCjNnmurL60OABCc04Tm8UtGfY11kyYHp0E/rRAEaDdiAMq3bBy4JYDLhX2LV2DuoA8tV/45ZCrLle+/J2AZM4LB9N5viUcWqxP5Gx74YBDyxBULuCvJ8QlYPnYS1nz7a8B1BVoBHztIcM3HDyOS1WepAwDom8VQucPqk07WLOUAAHLz6nIJBl0y6colt2UAUeq/3hklsskxqdrhEp01l7Cxo9Lj/88eWH14BoMDwC7miu4ZN1spZDt28BsmqEgrgIIVyhi72FXWZoezy+y5tvrS6gAAKhejAdlObN6BqT3etIWiTKvCxj2fRv2uXXwiB6kdKglo1036HSu++tFyqyz22dBwhy6X4Fb697P/qhWHqfl4Ft/39qso07QhwsL1keVdOnoSC0d8AVrS2SEZDTBbfZY6AIC+VWX1HTaYVqz6JJT1SjkAgJ85pf/6lO79Zc263SQ3h1dvxO/dXhc1yZk+2uESnfWWr7EjYnzmR77+CIUqldVcsdWHp7+1p3kwEgXs9GIRTADADuEOOV6aoNINiUCPmkTSzaNrN2HbH3+hcJXyaNKrq5piknnscHY5AID66bPDfNnVBYBSpOn1whFjsPn3WeqFanLOfKVKgOBz6aYNVDPOcxwHlq7Gko/H4+KR4yb3UH31RpqTs9X/Z+86oKOqtvY3PSSQhBZIQkIInYTeOwhSpAkq2EX0Ycf6rM/usz27Yi/YfhUEEZEmUqVKb6ETaiANEpKQZDK5/9onTphMZuaec+feySTcvZYLZE7d59xTvrP3t4MhooF771sO6YeBj9wBGjde1nz6LomDYsNn36OkqJhfoRqm9OfM461ZOgCg3YCpCRS7t7Kqz7A6AKDdvPFWsg4A+NC5r4MCme9d9cmriOnYrjxUWJsRg9H33skwh9gqlRoMh7LAT6/qVWP7CSMZum+yWoQbXtWLJzVYTSIfVwVcOJeL5a9NL+e+EFaORhm0vhRSs8lk2EnwqVE3uIsNa1AP3W65Bm1HXcZ8UY0mE8tLVgrEWZKx7xCObdiGQyvXMfJCpygJa1lh/M/mYPZdT4B4LqpKtB7rqj60qnmwC4a9JpgBAJrDZ/YcwJy7nwCZmAeT0DfedtQQkHVh/eZNWeQh53dOaxEBe1mHjrKQw7vnLg4KKwZX/TXp1gFj33oW1A/VRJKw5f9+wZ//fV+1ItUqqFFSK7QbPRQJfbujTqMGsNUOKwcECDymbzFtZwp2/bIIqWs2BYWFhmvfe995E/rccws36MSjt6peS3ULAJ5Rqpymqs+wOgCgbNz8yaUDADLao4P10hffBcVpdYrZZsWQp6YhefwItnDSATz7yDE0atfaq1lYMBzK/JkoNT0vmWJO+PC/zLRPiWQeTMXPUx8DhfSpSlE1xJQk4dSOFCx++n9VGk/amz61vhQ66/3rvS+DgqhJ6bzy93IZDGuX1mNd1YdWf8co2AAbVwCgNP8QinbdA6mwDJSyNLkZluZlFnOepGjX/XBkrYAhJBrW5o+j+NCrLK+p/iCYY69F8Z5HIJXkyZbj63uhy/Ta6V9X6+9a6XqgVT7aQ0f/7ym0Hj5I9SryM7Mx76HncWLTDtXLvlQLpJDB46f/VzXff6ceq3ot1QEAZTNaBwCU6a0659IBAI7Rk0olnN61F0fXb2EIb/NBvREeHcVt+kVVBMMhmqOrl2yShL7dMOaNZ9iLixKp6nBxzjbTIWzYsw8iefxIxT6KVBa9jK3/9Dtsnzk/6F4tnH3V+lIYLAcaJfPRNQ+RV02Y/rLiuR0Ma5fWY13Vh9aaDACUnPwexYffgcFohbXdGzDV7e1zSvsCAGzJ7/r7OZTnD4b466p1JggKItI/Ikv2l/nfW1eCJfpMEKhalSaMePHfIKtHXhcG3kqrei3VAQDekaqYTgcAlOmtOufSAYAAjV4wHKID1NVqVw1dmse//6JfodaKzudh3oPPI3XtpirvP/Wn48TR6DX1RpCPH68Q0JVx4DC2fDcHKfOXBo2forf2a30pdNZb1Rsj7/h5SxfVpgUjEazdqIGiooJh7dJ6rKv60FpTAQDH2XXlL/Y0+Qzm2gwEKM1eC/uJbyrMR6dlgIgFABVA5Rhrt4G58dgyoMFaH7bk6TCGNYer9QFZFBhrNYXj7HpmTUBggn6pVLQkVMoUCKJSstpY8fpH2PztbHUafQmXoiVYU9VrqQ4AKJvYVX3O0V0AlI2bP7l0AEBAe84LErH+n9i8A6X2Epab2LnJHSC2c3vdBUBAn8GSVJXDtyRhxRuflIeDDIa+katKm5GDmUlmo3YtERIZAZPFXN40p49i+t6DOLp2M3NzIVPL6iJaXwqdeggW9w6l4+ItNClveToAwKsp5elUWYP+qT4YxsvpAuAJADDHTUHJ8S8hlRbDmvgADKGJDCQgIXCg5OSP3C4ATgCAgAUqD/QfwACBkK4/wQkmuI+MEwCgS+W6j77B2g8rghHKR/LSzKnVa7K7NoMpDG11HWmtwRodANBuZqi5T7i3UgcAtBu3YC1ZBwA4R4ZMope98kEFLgD3rHTRGvr0/QitF1mp1GA4lHF29ZJKRi/kEz58hV2Q/ZV9S1Zi3gPP+VuMnp9TA4ECAIh4a849T+Lkll2cLQuuZGQRMmnGW2jSpb2ihgXD2qX1WFf1oVXNg10wjJcrB4A3FwB3bgCQi0DiA3Cc3agIAJADDyzNppVzETgBAPog9EulomWhPFPSuGEg5n+tTP/dW0eumLTPFuae96/hl2Bu5iL4/ENof+UI1U3/neqs6rVUtwBQNrF1AECZ3qpzLh0A4Bg9kQMChesa88bTjKXbVYLhUMbR1UsuiZovF8HCA3CpDOLEL99E015dNO+uw16CpS+9ix2z5mtel1YVkAtA4sBeiooPhrVLBwD4hy4YxssXAEA9cRL5VSD2+8ciQBEAEBLNzP7tR97zCh6QyX/h5kkozdtb7gLg1CpZ+cyd9jTOpp7gV7SekoUn9XTe0VQ1koSdcxdhybNvBS0/jab996NwVUmCvbRDBwD8GCCZrGoCxe5V6QCAduMWrCXrAIDMyCiJGTzgwX+BUEhXcpVgOJQF6ySsqnap/XJB5qQr3/wEm2bMqqouXVL1BjLUGF3+Fz/7ZrXVrz+6Coa1SwcA+KdeMIyXLwDA6f/v5AOQCg4z330SxRYAHgAAV0DAXXuuFgDO3/SXZf45RinrJjTBle+9CGKTD7TorhviGlf7vOOtBToAID42vDl0AIBXU3o6Hg3oAICMltJTDmDW1MdQkHWWR58sTf3Eprjq41cQ0SS6PE8wHMq4O3AJJNTq5eLk1t34eeqjLDSkLtpqwJ9LrWjLlKwDonVomZ7iPfebNkVRFcGwdukAAP/QBcN4+QIADNaoCmEByfSfIgQ4OQHUsgAgAIDEGYKQeAFIPFkAsB8kCbvn/YElz70Z9ASo/LNBm5Qh4XUw9p3nAmKB5a0HxQUXmFvmztkLtOlkDSpVq/OOJxXpAIB2E0cHALTT7aVYsg4AyIz67nlLsODxV8pTEbFas/49cWbPfuSeOoMOV49C095dsXPOAqSuucgA725yGwyHsktxgnvqs5YvF0osRvRxUaYBfy61ojUSoPP7Yy/j4LI1olmDIn33Wydh0CN3KPL7DIa1SwcA+KdRMIxXIME5Xs24cg44Iw5Uyqubl8uqky7/o994Gs36dlO0nshWIJCAQIClL76D3b8uEch1aSWly/+o155EncZRAem4DgBop2YdANBOt5diyToAIDPqf733JdZ9/C1LRRfHcW8/j8imsVj8zP+QMv9PZuo/4KGpoI1o8TNvgCIEkPR/4Hb0mnpDeenBcCi7FCe4e5+dY9iwdaJm6jiz5wDm3P0EiDjyUhBrWGiVWDx0uWECBj9+N4wmU0DUvPWHX9lhszqKPweHYFi7dACAf9YFw3gFCwDgKQqAM0KAV43qlgBeVUOX/5EvP4YWg/tU+eXf2UjdEsD72hDbJRmjXn2ygjUq/0qiLKUOACjTG08uf/ZxufJ1DgA5DdW833UAQGZMV731KTZ8/kPZpf7+29ilvqTYzswECXV2vYS4ssC7M5EGw6Gs5k1fsR6Rr+Lo/z0NLS//rEWSxObMqrc/E2tgNUzd/qormBXMvAefx/nT6QHtQYvL+rKXDQIgAiEE6Pxy71M4vWtfIKpTtQ46CE6Y/jJCIuoIlxsMa5cOAPAPWzCMV7AAAPxac0spSTi4fC0WPvmazjb/j2rCGtTDqNef8tvsX7Jno/T8bpTmbIPkyC9XvDGsJQvfaKyTJDxsJYVFWPPBDGz88kfhvDU1Q0Lfbrji5ccrEVJr3V8dANBOwzoAoJ1uL8WSdQBAZtQ3fzub+ZmRDH/+YXS4ZjT7uxMYcP0gdQAgeD+h+J6dQYz/rrwMWrb2UjBN7DHlWvS9dzKzfpl95+MBvxh74trQckwJ2Nnyf7/gz/++r2k1WhTeOLk1rvr4VY8hSuXqC4YLpQ4AyI3Sxd+DYbzcAYC/Fs7B9nUr0LH3INSLisbyX39AfIu2GHPzXV47tmfzOp/pqEySfiMnwLV8+n+1JG1HCn5//OVLPjqAX+C5owAlGUvgODOf8S9IJXmEknsfIoMZxtBmMEWNhDl6PAyWelzDScSA22fOZ+e10pISrjw1NVH78SNx2RP3wlo7MOC4qx51AEC7WaUDANrp9lIsWQcAZEbdlQOg/YSRuPyZB2GyWrD+0++x+p3P4XyFpP1s8bNvYO/C5axE3QIgOD4ninvb+bpx6HfflIBvhiLhI4NDW3ytIB4MOlzQ6z+Z39svFGLRf14vn/t8pfifisZ24hdvsFBUgZLCnPP47ZEXKvB9BKpuf+oJj2mEqz99jRGUikowXCh1AIB/1IJhvHwBALwXdF8AgFYXfk9aJsufP154u9ryf/DPHM8pWw8fxNb72lEVQxvLlVuatw/21I/gOLcBcCgkxTWFwtxgKCwJd8IQEitXJbO+O75pBxY88QrjaLrUhPbmfvffhi7Xj2fn1KoQHQDQTus6AKCdbi/FknUAQGbUT2zZiZ8mP8QQZbpw0Itn98kTsWf+UnbpoYM1gQAHlv5VwQRa5wCo+s+pbnwshjx1HxL69oDBaKiSBtW0+NI034c993AlAihXroxAKppccsg1xzXkptb1n9q+B7PveLxamQbT2jVpxlto0qW9sHqC4UKpAwD8wxYM4yViAeC8zDdoHIuGMXFI2bIeg8ddxzrstBSo27ARsyCgf68TURcLf/wc9uJiloYsCZy/u1oY0N9JnPnade0NJ6gQWrsOkrr1xd8rFjGrBDlQgkzMN33zM9Z99M0lEyGALpODH7sb7SdcIXSZLM3dhuLDb6M0dycgOfgnro+UBkskLAn3whxzDVd5dPknS4ADf/7Flb4mJCIrjeEv/hsxHdoGdD90150OAGg3m3QAQDvdXool6wCAzKjnncnE7LueQPregyxldIe2IIb/Y39vw7wHnvOYmw7bEz78L5r161H+ezAcyi6VCU4Hl9533YyuN10FS62QKu921qGjmPfgcyAwoDpL4sBeuPzpBxjo5S6HV65n30mgJaZTEsZ/8JIi03bFba2mTOETv3xTkf9uMKxdOgDAP1uDYbx4AYBOfQZXuMw7e+kKALj2nC7uE25/EDs3rCp3KXB3AXC6GLjnu/yayfhj1gwU5J2voEweAIBlkCSc3r0Py1/7CCc27+AfkGqYsknXDrj82QdBl0pekQpPovjg/+DIXg1IGpjgG0wwNbgMttYvACZ503aKyLPn96VY/fbnyM/M5u1GtUtXlVaOnpSlAwDaTSEdANBOt5diyToAIDPq5Fe28s1PsGnGrAoAAF3mfrzlAY+5iXxlzBvPVCDcCoZDWU2f4MRQ3Om6ceh83ZXC5opa6ybnRBoWPf0/HNuwVeuqVC+f5yXIHShTvRFeCvQEtgWibloXNn/zM1a9/Xm18TdVSswWDGuXDgDwz+pgGC9eAKB5UqcKfv6/ffMRjh1MqWQBcPk1t+DXr95HTnYGRl57O44e2CMLAJBlgGu+bgOGY9OqxYio1xDjbr0Pm1YsqlAGr4Zr8sWSQsX1u+9WtB01hP/VX3LAfvRTlJz8AVJJDq8aFaYzwBjZFbZ2/+PmBsjPOsssN4gfoKZxAxC30cCHp6JxUusqffV3HUwdAFA4tTmy6QAAh5L0JNwa0AEADlVlHz6GOfc+xYiAnBYA546fwszbHqkU/oyYcse8+Uwlv+RgOJRxdLXaJaFLf8sh/dBm1GXMvNkcYgvaPpCvPB1E/p4xq9ocREi3gx69G5Fx0T71ShfitdO/Lg+ZGchBcOXmCGS91Y10qvedN6HftCnCKgqGtUsHAPiHLRjGixcA4LEAcL/IuwIApBVXU393kkFXAGDAqGuw7o95yi0A3IaA9Lztp3nscaAwt6JVAf9oBUdKOrd0nzIJnSaNFbKaY6/++56F49xmAKUB6ow4CEDWG/Ros2b6DBxctrba7L/eFErnUOI1atq7a5W5N3prmw4AaPcZ6ACAdrq9FEvWAQDOUSeTv98fexm0UZILQMHZc/h56mMViGbIXI5i5DZOblOp1GA4lHF2NaiT1UuMR3yPzojv1RkxHduhdsMGQbcB+lRgNTEjpZcF4rGIbt+WW78Z+w7j5zseBZFmBVKInOrqT17XPryjp05JEo6s2cTCggY76VT3Wydh0CN3CL8UBcPapQMA/F9UMIwXLwBAUQBcOQAsVhvSjh2WtQAgbTh5ALxxAHgCDs7nnGUWB+RKEN20OQ7t3sbFAeBL+0Xn87FzzgJs+vrngIdC5Z8VnlMST07PO25AmxGDhS7+VFpp7g4U7X0S0oXj/jZDQX4DTPUHwZb0JmAw8eeXJJw9dpKF6U2Zv7Ta8TmQGx4RTMd2bs+9L/MrR52UOgCgjh49laIDANrp9lIsWQcABEadTMl2zVmIjhPHgEiByOe5KC8f8T06MZM58pvzxrwaDIcyga5WWVIy6a6fGI+6TWPRoGUz1G+egMi4GPYfhbQh1vmaIGRGuv+PVVjz/lfsQBIMQqb+bUcPRZcbJ6Bhy0ThA0ZVWgEQESARAgaSDNB1zKqDmanSw0MwrF06AMC/QgTDeCl1N3F1ASDSPjmhMH1kiUdcL+HRUWg3dhi63DBeLhv7Xe1IArT+ndyyi7kGHVq5PmhfmZ3rfIerR4HCgyrZUx1Zq1G8/3lIxRlcutYkkcEEc8xEWFs8rqh4Am72L12FzV//jIz9hxWVEYhM5JZBkYzojElzvKr2ON6+6gAAr6bE0yndw3lqOv73dq9uzTz5/U3jtK6uVTfC36L0/Jwa0AEATkWJJiOfaAIDnJM5GA5lon1QOz293tvCQplOotq2RK2IcNRvkYBakeGIiG0Mc60QWILYhF9tfVB5VX1opMNgQt/uSL5yOOJ7doGtTphf3cw6fLSSZYxfBXJmrpvQBFd/8hoDiqpSck6ext9f/YSdsxcEzesSuclEd2jDopUkjx8JGnMRCYa1SwcA+EcsGMaLFwDIyc7EnM/frmCWTy/3ZBnAI0fXb8HMKQ+XJ6VwdUT+6kkKLxQwHoHM0xcBV4o8QHwAIbXkSeV42uNMQ5fLYxu2YNfcxUhd83eVrwVqusoF6WEvXwAAIABJREFUxeX/H0UbzOGwtn4WpgZDRYanYlpJQm5aOgPkKbrTmd37lZelUk7az9qNGopWwwawR5CqimKkpDs6AKBEa3x5dACAT096Kj4N6AAAn564U5H58/pPv8PhVRsw4cOXhVh0uSvRE9ZIDRQXXMCpbbtxaPk6HFq5DkQcqLbQ5Y9cVJr178EY4QmIMVnMaldzyZdHFkJpO/ey2OEUikqLsXRXMo1t/cSmiO7Yjq07jZJaoV5CHELCawf9q9ElP2F0BSjSgPtlgxd4UFSZwkwE8hJ/EBHAEihwcutuzVnptXKVK81LQdHuh0G+/8EixrAWsHX8jJsUUK7dtA8TCHBs41YcW78Vp3ft1RTAce7J5NZI7o1RbZrDVqe2XDP133UN6BrQNeCXBnQAwC/1XcxMJsBbvp2NTV/PKt8stH61UqnpejFBqoHi/AL2MpF54AiyDqWyP8+fzmDzK+vwMY8mps5LoNFsQp3GDcvdKCh0H/l7hkSEV6vXhCAdGuFm2QuLkJ+RBSIUTd93iI3jmd37WDkFZ3N8AgT0ehcZHwODwQBLaC1Et2/DTJ7JRYbGs15CE/bv1jB1XzGFO6ln0DWgkQbIqmHnLwsZoGayWBjxa9K4Ydj6w69Y/c7n5bVWlz3XuR6cPXoSWQdTUZB9lgGG9oILPtd36ijxEDFTcAB00SfrufDYxohsEsPWgpDICG1AXcnBLv+OrBUUE1GjkVZSrAHm6PGwtnpWSWb5PJLEXD1prM6fLtuP8zKyuddvp+Wj0WJm4HutiDps7SbTfrJYo8t+dXrhl1eYnkLXgK6B6qABHQDwc5ToYEKHkA2ffV8JJSayQCJt0UXXgK4BXQO6BnQN6BoQ1wBxpPz+75fYBdlV4rp3ZO5j+/9Yzf45tH5dXPPpa8yqySn0+k7kpIU5ueyfCCgjjhn9hVV8HOwnvoH9yPtAabF4Zo1zGMwRsLZ5gREDaiFOvgi5si1WKwtTGdeiMhE05d2zeR0joeSRweOugzceDCdXhlw5RHY54fYHEVGvgVxS/XddA7oGLjEN6ACAwgGnkG4UAujvL3/yas4XjOaICrurZ9M1oGtA14CuAV0DAdUAkaX++fL72D7zN9l6ycrp6k9fY24wFPbtxOadWPSf1yuRrBLRbIvL+mDwo3eD8ugirwEy+S/aeTdKC1LlE1dRClPd3rC1ny4WFYCzrToAwKkoPZmuAV0D1UYDOgAgOFR08d/962Ks/fAbWT8+X4REgtUGdXJ7cREy007i9IlUpJ84ivzzOTiXRezAEooKLzCiO09iDakFk8kMq82GyAaNEFm/IRrGxCGmaXPUiahbrfyWS0tLcf5cNk4fP4KMU8dZ/89lnkFxUREcjhIUF17wOYYmswVWWwhLYzQaEdkgiv1//UYx7O+NmjRlOqF0NVloLh3ZuxPHDqQg/dQxFBbkV5pDZApvqxUKW0gtRMU2RULrJMS3bKcqkRe149TRQzi8Zzsbz7zcc17bUSusNqLjE9E8qRNiE1rUrDGSJJzLzsSRlB04fmgfstPTUFxUCNKPU5zjQfOTvt8aqYca+tEV5J1HRtpxNsfpP1rD8nJzZNduUofrmlU7PAK1I+qWr1dqreHEnTH7zidA5KIk5A4z7IWHEdWqOVa/+wX2LSZz9DJxZZEmcsB5DzyHwtzzXkeOeDKufO9FEOGaU6RSCSe37sTW/5tb7pZDpLWJA3oxQjYyv69pUlpwGCVHP4MxohPMMZM8dq/44GsoOfUjIJUGb/dNtWBt/ijM0RNUb6MOAKiuUr1AXQO6BqpYAzoAwDkA9BKR8vuf+Ov9r3zG+qXXheYDe6HrzVcjtkuyfIgdyQH7ye/hOD2PhdQxRvaENfF+GEJiOVsW+GR02T1+cC/2btuAU6mHcCH/PCRJXZ9ACk0UUbcBWrTvgpbJXVC3YXC91JAO0k8exe5Na3HyyAHk5ZxVXQeeRpbYqqOaNEWrDt3QIqmTZpdNEVNFuRnYsfcg9Bvp/VBGuty3bSO2rvkT5zLTFemRLqF0+ewx+Ao0bdlWEXhE7Ti6fzc2rVzMLkNK5jTN2ybNWqHHZVcw0EZN8cSYrrR8Ofbz/NwcNh57t21E0YUC4Wqceug+aAQaxyUoGg9flXpidBdupFsGXya3cmXzXhDkynH+LsKEz1smpSPghkAtGtczJ45WAHJEyuFJSwBB/UbRSOrWF607dlO0VrmHpqJQnxTyk0KhpaccwKypj6Eg6yxrDkW5GPXakygtceC3R15A6ppN7N9pTx7w0L/QevggBhiseuuzcv4UCuk75Mn7WMQeIn8jPoEt383x2D3iVxn6zANIHjei3GebwhBu/WEu88Mntvb4np0hlZYyq4MGzRMQElGHR1VVkqY0bx8z6Xec28DM+o11kmBr/yEMlsgK7aHX/8Idd0K6cKxK2ilSqTGiM0I6fqG6FQDv9627AIiMlp5W14CugarUgA4AcGi/MOc85k57GnQY8SZE6NLlxvFIGjuM+5WAmdWlPIbS3F0VSHXKNuIPVGO15egiVxK6FKz7Yx4O7dmOEntg/QDD6kSgfc8BSO7el73+VpXQJWzjsgU4nLIj4Dpw7zMdsBPbdkDPIaNU9/ELCAAgSTi4eyv+WvgLsxpRQwgIaBzfDEMn3ITwuvW5izx97Aj+nPs9AyDUEGc76FJZt4E64FUgAIAL+XlYNX8WDu/d4dVyR0Q/pIcG0U0w4Iqr2bioJToAIKZJuuzTunXiyH5VxlWsdsBssaJN5x4MoCOLGV5xZ/m/4tUn2B5L4h5y1BkiK3P/Ycy87REQiSpJ+wkjcfkzD7JLPgH5f7zwNqhcEnIXuOrjV9gFfsPnP2DV25+VN40u/HWbNsHZoyfK+X0ITBj//ovl3D6u7SN3gi43TsD6j79jlgeUdvTrT6H1CG380nl16J6uNHcb7Ec+gCNnKyCVXPzZaIO1xWMwR1cMo2g/8i7sx2cE9+u/sxemMNhaPQ1T1Eil6vGYTwcAVFWnXpiuAV0DQaABHQDgGAQ6SPz+2MuMgdhVhF/7XTMTo+7Oe+A4u65yC4whsLZ8AqbI7rAf/wrGOskwN76So6XaJFH7UuBPK+kgmdS9L3oOvgIWm82fooTykg5Wzp/JXs+UvAwLVSaYmF5bm7ftiIFjJqoGjmgNANCF/4+fv8Gp1IOa6JNAoqETbkRC62Sf2rQXFWHNkrnYs2mtZu0YNGYiWiR3ERzVysm1BgAO7d6GlfNnMYsetYXmaPse/dH78jGKXoLd26MDAHwjdDbzDCMdI4ArGNYtWrMJBOjQayBzdZKTfUtWMlN+p7gCAPT67nrR73n7dRjw0FS453Hn4ln11qfssk9CkTMmfvEGQutFVnA1ILcAcg8gN4HMg6nsAYBC+ZEk9OmGsW8/y4gEN387G8te+cBjNxL6dsOYN54JGisAOmvYUz9C6fldgOTZLc8Y3hEhnb66+IIuOVC45QZQ+L/qIqZ6fWBr/5GqzdUBAFXVqRema0DXQBBoQAcAOAaBQvYsfuZ/SJn/Z3lqS0gI2o4ZitbDByKqTQuE1o0QMnN1nN2A4j2PQCrJhcEcDkuze2BuNBZFux+CI2cziNCmNGcbpJIcqB3nlqPLZUkkCdvXr8SGZb+DLkrBJGQR0P+Kq5i/sdai5cVIzbaTD/awiZPROM7/l1YtAQDiSVgycwbO55SZ7molxKFAoAi5S3iS3LNZWPTjF8hIKzvYayV0+aVLT9f+Q4XWCPf2aAYASBI2r16KjcsXaP46HJPQAiMm3YpaYf6ZRusAgMxsda7df86HvTiw1lo83xFxBNBaReu4L3G/5LcZORjDn38EMBqw9MV3sPvXJeXZnZw7h1eux+y7nij/d1cAgPholr/6IbZ8X2bmT5Z7RBxI0Xx+vOWB8jzkZkDuBuRqQPvgijc+wd9f/cR+dyUbdAUT6DeyGqDwhHnpWeg0aWxQRAFyZCyB/diXIJN/QMaH382PnvIW73sOkiOfZ1iDIo3BFAZr6+dgalhmKaKG6ACAGlrUy9A1oGsgmDSgAwAco+F+aPCUhciJ4np0QvPBvRHdvi0zHTRZzF5LL83Zwi77kv0se923tn6eofIerQKMVlgS7oYl7laO1qqThPx+6YX22MGUoHg58tQrMi8ma4B+I8ar8qpYqQ5Jwvo/f2e+0N6IDNXRtnqlkA9i/yuuRtsu/oWf1AoA2L9jE1b+NpMRyQVCCASgi0bTlu0qVEfEZwt/+IKRngVCCAToN2IC2vfsr7g6TQCAkFpYs+RXbF+7PGDfecPoJhhz811+gQA6AOB9GjlK7Fg29wcc2Lk5YGOqZFJH1o/CqBumMpJTb0J++QufeKU81J+vepwXfQr79/Mdj7JLOEnXm67CoEfvYnw8FMf9l3v+gzMpB9hvMZ2SMP6Dl3BoxToWMcApvqwGyPJv0oy30Khdq0oPA0Oeug9drh/vF9CnRJee8pSc+Q0ldPFnzP385H2ubPrF+19ASdpstZoUsHIoHKAt+V3V6tMBANVUqReka0DXQJBoQAcAOAfCHemXy0aHhIQ+XTHixX8jrKFnX+Si3Q/CkbkcBmt9mOr1Y2Z2pXl0MHFu1gYYQ5vBkvgATPUHylWp2u9ZZ05h0Y9f4lyWOv7QqjXMS0Fxzdtg+MTJqpm/UzVECLdm0Rzs3LA6qA/RnlTi7dIrMg5aAAApW9Zj9YKfA/4iWSeyHsZPmQb6k+TE4f1YMutrTUzdfemY3BLowkMRA5SI2gDA2FvuweZVS7Bj/cqAz/Go2HiMvvEOxSCADgB4nkF0+V88cwaLpFEdhKKcXHH9v3zydRCj/++P/rdC1B3aX2M6tcOJTTvKu3nt1+8grntH5ufvGjqQ0nacOBqNklph+0+/gawKnDLgwX+BXAeOb9pRwQJg+PMPo8M1o1kydwvAyLgYXP3JawhrWK+Ca2CFMIRVpXzJgZK0OcxnnziGKBKPqDhf0I2RPVC0/V8ozd8vWkSVpyciQ2vb12Gq21OVtqgFAKjSGAC/ffMRe5yRk9DadTDh9gdV5wiSq1f/XdeAroHg14AOAHCOEb0AZx06ir0LljECofxM+ZdD2QOBo4D55JWk/w6puOy1wikGa0NYmt7BQtpIRadhT50OY90+MDcqO5RoJVV1OfK3P2qZFrN2SBL+WvRLlVyM/NWDM3/t8Ej2ylovKlpRkWoDAE0SWzGLkkC9/Lt3miJJDLvmFpw4cqBKLv/O9sQ2a4kxN92pyGJFTQCALl70zezetKbKrFvISuWycdcpei3VAQAPn3U1Xbd4vomck6exY9Z8HF23GXUaN0Sn665kZvu/PfwCU4TTl59CAZLkZ2RhwZOvlkcC8LQIthzaH3TRpzB/ZC3wy71P4fQuMpMHAxLGvPE0I/Q9smYT5j/yYnlIwVaX98fIV56Ao6iYuRo4AQVXbgBFi64/mf6JJlRy4jtIRQTci1/8XasnP3pz7PUoTnkCUon6nCD+dJU3rylqOGxtL1p18ObzlE4HAPzRnp5X14CugWDUgA4AKBgVihWcdSgV+5eswo7ZC7yGBXQ/lHiqquTEtyg+8h4Lw0NiMNeGKWoUrIll/oiOrJVwZK9GyZkFMNZp5zFMj4IueMxCiDK9jCoJ+6VWG/wpp1mb9swSgNjx/REi+vtj9jcosdv9KabK8zovvcyPVVDUBAAoDFx2+ukqu/xT18k1ovflY7Fl9VLk5Z4T1IZ6yckMecj4G7zyEviqSU0AwEAEbJIU8Jd/1/6RLgaOvgbtuvYRVrAOAFRWWXVdt8iVq2Ofweg7XBnRLZH0lhQVwxpaC+aQi8Sw9guF2D7zN2z7aV45gR9pjdz1uk+ZxFwDLLVCyhQpSdg5dxGWPPtWeYhA8uevHdUA546fKlc27elj334Ozfp19xqFwOLSBuGJLZqBHhGOf42StJ8hFWeK5vaa3mCOgKn+APY4AYnffUC1BqhQkMFSD9Z2rzMyZX+lpgAAZzPOYM+WdSzcbV7OufIwoLQWU3QOsk7r2GuQJqFb3cfAGf5329rlzNqUHtmUhA4lLp/UfbtxMvUAsk6fZOeMosILHoFti9XGIpJYbTb2OEJnk7gWbUGAOA8pqb/zyBlF6tiBPaA9jNY+4sNp2qodOvcdEnThrv3tr54/uDWgAwB+jg+BAedOnELKb0ux5/elFQ4aVLTTLNFbNZL9HIp23o3S/APMDcDa/BEYbI1hP/k9So5/A8mRB0vcFJScmgnJUQBri0c1iQiQnZ7GzMqq8nLk51CwxZTYpYkTQMmll+qnUIdzZ7yvWjg4f/vkT365mMS+ylYTAPCnDzUxL1lDjL6RrAC8c4R46reaAECw6JWIK8kVwZcfuKe26gBARa1ooY9AzhF/3WPk2kogAbkGEPBF7P0GY2VQlC4gO2cvYKz+BCi4CwECQ595AMnjRrD86SkHMGvqYyjIKiMzdUYhkGuLGr9L9mzYj30Bx5n5oDOEJmIMAUoDw9WiSfthgDl6PKytnvW7eLUAAJF9lULItuva22PbRV0ALuSdx6oFPyMz7QQX6Evr8ZArb+AO3crbr/gWbZllIkWaWfTTVywKkDch94Xug0ciuXu/SkkIPNi1cTUD9NUIIUzrT6c+l6Fjr4Fc0aV411vXM5icC6QTDCjIy+War83bdWKEujxn3T9/+R57t26QLTe0djjG3zYNxM+iS83XgA4AqDjGBAbknjqNvQuXY+cvCxkYMPad59B6mG//fcbOa7TAGJrIXvzth99BacGRcjM+Y50kmGOvgzGsFYy1W6vY4rKiaDGmDUVrNnTVG+6hQFpwh0+cwhBVJUKxsjetXMy1SSopP9B5RDYJ17bxbuiB7k9NqI84GggAiG4qxgVQEwEAGk8lrgC8BzCR+eLrwC1XDu8FQa4c5+/OgzJv+n3bNmLZ3P9j3CXVVShk54hJU4SBMbX7S+59qWs24eCyv3D+dAYsobXQtHdXtB01BBGxjcurO/739gq8Ac4oBGq3x1N5LIpQyqPaXf796YQpFKaIrjA1GAxDSAwrifiNHOmL2UOHtxCE/lTpLa/BFgVb8nsw1i5zDVEqvN+3HOgusq+qAQDQq36L5M7Ys3k9iB9ERMgqgF6lew0ZJXvJ5O0XrWtXXH87F08JXYjJKoisg1yFOKooilB2xmmR7nClpYvviGunMIsAX8K7/zjnQ6lUytos5wJZOyISF/LzucaKOI0m3HY/akfUVaWtVIjS8yKXcvVEQacBHQDQakgkCblp6SAzxPrNm8rWQiBA8YGXUZpLpEZuJIAJd6ka0qZCYyQJy379AYRO1hShxXvc5HuECcYICPnly/dAZnI1RZQiurwbek3RU6D7QS8bPQaPFKq2pgIASl5/eQ9gIgqurgCAo6QE87/7mJFbqiH08pbUvR9aJHVi5GFOlyp7cRFbGymSx8FdW1V5eXNtr9liwfCJt4KAgOogOSfSGC9Q+r5DKMg+hyZdO4D4AQIlRbvuhyNrRaCqk6/HaIO50RhYmz8MmEI9pndkLkXxgVchFWfIl6dKCgPMMVfD2vI/fpVWXQEAvzpNLqmcVpW85wUCAOJbtsXaxXNlwcq6DRsx8l7XkLGBcFPl4U/i3X8IAKB9ZfOqP0DAhS8hXfcaMhqHUrYj/eQx2aEjl4UhE26UdSeksMvzv/2YuUX4Et7yZBumJ6g2GtABgCAZKvuRD2A//mU5Om6wNoA5ZhIs8bcBBpNmrayufqNyC2m3gcPR47IrhPRWE17R3DtMm8qgsZOE/ax5N3QhBeuJyzUQk9AcY2++R+i1s6YCAKQUUb4K3gOYyJSrrgAA+cDO+fwdVS7kdPkedvUtsmawZGlA0SM2Ll8Ae1GRiJp9ptVfoPhV6chYguJ9z0Fy5PNn0iilISQW1lZPg0IIygk9chSlPP5PlAK51P7/bgiJhi15OoxhzRUXdqkCAKQwnhC2vOcFCgFLa7dc+F06t7if4c5lpmPe19NxPqfM5UZLkSMm5d1/CACIjm+O44f2ylqVOqMV0Zl8zeK5sump/20692ScQr5k65plDHCRE0+Ai1we/ffqrQEdAFA4fsRATGb+e377AxR32CkUaqj75IlodfkAmKz8ZHTk08dC7hSegjnqinIUnUUJOPk9AwHMsTfA0nSqwhZXzsa7iKlWYQALIt/iK6dM8xleqkJzJAnzv/sERw/sCWArA1NVi6TOGE6+YgLCu6ELFKknddEAr/meq9JqMgBApqrjJt8ra3rp1IcWa1d1BQCOHUjBwh+/QIm9st+6yEdHfr9XTr4PYeER3NloveQxbeUtUHQe8Jbrmu74wb1Y+OPn7J9GXns74lq0UVKMUB6qc+X8mRhz892qhmQr2nkXHNlrhdqidmK6/NuS3hQys3dk/oni/S8ExoXBYIQlbjIsze5X3PVLGQAgpYXViWC++95M43nPC7zks57Ob8vn/Yg9mwIz1+WskXj3HwIyyEdf4nDN6jpgGHoNHQ0CdOd++R4X0EEuC+SzT5aeHkXgXNuuWx8MHnut4m9Ez1j9NKADAKJjJkk4tGIdFj/7ps9QgAl9u2HEi/9Gncb8ZBrkH2cwhUIqLYJUlAGDJRxFu6b9E9aHoFgbrM3ug7nJTaKt9pieSFRWL5gta4qltDJiW41r3poR2UTFNgWZljKRJOSdz2EEMPu2/Y0TR/ZrEorMuaDytF9k0eUpzzUNIejErpvYtiOaJLZEaJ0IhNS6aCJJvnl0uTucsgO0kcqh46L1y24SHgrk3dBF26KnL9OALaQWRt90JxrHNeNWSaAAgIh6DRmZZmK7DiBzSBIiB6Vvdcf6FSjI0yYsmMj3ynsA41YuwEw1vZFuyZXDe0GQK8f5uwgHgFrfKs9rkqf2i/CmkDsBcWCEhIYyoqnwuvXZhbhB4yYIrRPO9ghi6tZSAg0AOMdHi5jsjvSFKNr/IlBVVgB0Jkl8kHEUiUrxwVcZuXEgOAEMteIR0uFjEFihRHi/72DjAFDSV295fF0Q1VqDnHW77wVans+89dfXw4na+4874MELdsgBFXk5ZzHni3dlz5RKeYnUnF96WYHXgA4ACOr86PotmPfAc+UxgX1lj+/ZGWPefAah9coO0bxSlPIoSnN2wJp4P4oPvsbi8JoaDELpuU0wWCLLQgEq3MicbSCzTWK75/E14m23Mx1deJO790WPwVeA/Hvl5EJ+HpbO/pbLTEquLNffRUyayK/1zznfqQqGiOqB2k5gwKoFs5GyeR2XCRiPPpRcNtXe0HnaeSmlUeJvpzUAQJczMrvs0n+o15BItG6sWTKXvcRIkn+xxt3HOyo2nr1AW2zyF0C1D2DUFh0AkDcn9fSNssP5V+8zgiu6vNdr2Jhd8qOalIG+jWKbwmy1onadCFkyMbXWAOcl315cZhXhevn2BAC4f1vOi1zD2Hj8+tX7yDx9Ek5Qxj2/axpn+xs0jsW4W+9DxsljzNrA2Q7XeeZepyvo47xwUjkNY+IYR4/H+Sk5ULj9NpTmbFVLdULlGMM7IqTTV4rcFMutHvO9M8ELNcZXYoOJRVOyNLtXUZE1AQAgC5+BoyciJqEFpFIHdmxYjb9XLOR24fFlVanmecGTFdCezWuxYt5PXHsOvbo3ad4aXftfjvqNY8sfW2jPIDdPAizlyPhokvh6OFF7/3EHV9KOHma8Ljzt7Nh7EPqNnOBxXtOj0pJZM0A8Mb5EZO9V9AHpmYJSAzoAIDAs50+n45d7/oMzKQe4cw156j50uV4sLF3h5kkozdvL/OkoxA8x6Jqjr2KWAI6z62Fpdg8scWIm3e4Ndj8gcXdIJiFd+IdOuFGYyIl8StcsmoOdG1ZzLfI87aUwa8OumYzEth1kk/Nu8LIF/ZOAx2/OW1lqby5KLptqbuie+kmbNB1saZOOadaSbdI0B4goZ9OKRTiyd6dq80BuzCq9eEsSzmVnYvu65di7daPfptXe6he9cGoJANCFbeCYibKEQqwvkoS/Fv3CfMDVBAFEgCq1vxHXi5ncfPH0u9rrR1VYADh9UOnP6izuF3TyGV7+6w/lIEBudmYFF4Dweg0w5/O3mWULfZN00XF1EXDPv3PDKmxftwLOS/4fs74GkZO5Cx3Mm7Zs5xEAcNbhCgxQfmeZtAZSHUSAVmIvYsDKhNsf9Og+UJI2mz0UoFQ9Lgau8TeYYUm4C5b427mSe0pE7o3Fh98BSv1zX+FpgDGsBWwdP4PBIj6/eb/vYLUA8MbtIeLC44tPSMl5gQDnpG590G3gMDbPCUjcu20j21N6uvE38Yaxo7NO72Hj0Kn3IK9g4/ql87F51RLZKUNA9Kjrp4L4ANxF6f7jDsIQcev+HZvRdcDlqBcVXV4NXdgX/fQlUvftkm2nc81wtSp1ZuLVW5/hV6Jz38tk69IT1CwN6ACAwHjuW7KSvf6LSEynJIz/4CUhK4DilCdRkv47zLHXw2AwwX7iO/bibwyNhyN7HSxNboKFmHb9EN4NTaQKukQMmziZHXqUCL1+L545g13+1BIe/3dabOd9Mx2nUg+pVa2i0Gaulas9PqKXTSUbOq/yaLMfOPoaNE/q5DUL+TUvnfMdC1GplRBI06nPYPQcMtrrizcBEot+/BLnstJVb4Yv5N5TZVoBAHSw6335WHTuN4S7j1p8q1Q570FE6QHMVwdFvxEtv9eqAACoPwSGEYDbOJ7fNYV70gQooTNGuvNgXHShwOcFny5BdNl2WgkQiO189advtH3PASw/RUEgzoBta5ezC7/rbwQeOL9nZ/3OMfTkAuDeRldLAZqH2elprE0ksvOSrAC23YrS3O0B0nBZNQZLXdiS3oIxoovieumBo2jn3Sg9v1txGdwZDRZYEu6AJf5f3FmcCXn342AEAEJCwzD2lrvRMDqucr8Fo0B5O0+JnheUPJDQN0bfYEbacVzIO8/cJgk0IDP3vNwcBtST1aecFRkvZwrti5ddeT0j2nP9LbXyAAAgAElEQVQXJfsPESASj4JrVANfE5Eu/4tnfoUSu+/wjd7M93nbGAjeFeEPTs8QEA3oAICAmle99Sk2fP5DeY7oDm3R9orLsOmbn5F76gyGv/AIotu3xZb/+wU7Zs1n6axhoZj4xRugtLxCoX2K9z4Dg7U+TNHjQRECAAMsCXfCcXoeC2tDhIBKhRbRX2dMx5kTqUqLqJRPySXCU+W0uM/7+kMUFogxG1P91pBazPyUNgEyc2vUpCl7zXGGsfLZ2X94CYoLL+D08VQWMiX9xFFcKMgDsc+WlNhBv/G8eBKJ1rhb7mXtUCp7t25gcb156uOpg9BdulzxiuiGzluuCEgk8jrBW78zncgBhA7jdGAnP3g1JVgAAOIhGHvz3Vym9679V/qt+tIhvVSNukGe6JT3cCMyXrIXLR+F8V4QeNsjAgDwmnny1k3piPSLyPGatmqHmKYtLvK3iBRSRWmdl2tP1bu+ytPvdKF3AgCe0jvHwVkmgZZpR8uAYvcXefd6eQAAZxpXcM8VAODlDQjkS7pTT2qw61NZ9uNfwX5kOiCJxalXMr2MYa3+sQIQc8vk/b6DEQCQewQRsQalS+yVt97HzlquInpekGPZVzK2cnkILCCrNbIyIFCQR7ztCaL7D/nqX37VzUhs15GnWpZGxE3XU1hh3vB/9GA3+sY7Auaexa0APaHmGtABAE4V2wuLsPiZ/yFl/p8sR5srLmMXfkdRMWbf9QTSdqRgxEuPov2EkSg6n4+FT76KA3/+xdJe8eoTSBo7jLOmsmTFKU+gJH0h2duW/QOR7TR/mMXZpb/7ExqQLrRzvngH5HuvlqjmQyRJWPTTVzi0Z5vHptHFjRDL+lExoDrppYqYaQPlX0rgCSHRBedzkXn6RCUUmny2Wnfq7jebqsimzDOGopdN0Q2dpw1knkcgBLWFSyQJS2Z9jQO7tnAlF0lEF80Rk6Zwh+HTgjBTdEy0sACgMaFXjtadeoioryytzLcqXqBvv0vX8kQPYDxtqa4AgBbrubu+aN0lFw3yiyVwgPz760TWRVRMPMLqhPOBrDyDoEIa99d1d9NYdxcBdwsAIiV0F/f10NPF3d0lgAcA8MQVoAQAYC/pFEUof78KGuQrQi0AIKBtJysABS6U1RUA8PWK7Rzlgrxc/PLFe1xWbvTtT7j9gUrRlUTOC0pDE/PNyoup6Kx26ughHNy1FWRqn597TvhBRS0AwJeZvq9+bV+7nCskoKewwjzh//za/0UHRE8fdBrQAQDOIXEHAK766BUkDuyFovN5mPfg80hduwn9H7gdvaaWvcxv/nY2lr1CL/coBwY4qyo7W9uzUbznUTjObWYggDE8Gbbk92AwhsB+7EuUnJ7DmHeVmLOp/WJEC3pfutj1GSzSRa9piZBv1fxZINM1InGhF8rGTRJQN6pxBfZ8VSoLskLOZpzBzo2rQTrgRal5uiB62RTZ0HnqpzQipIzOMtWeq1SuEsZbXjZdXl1QOtEx0QIAEA6X6dZBtckz6ZuncIB0YPIlOgBQ8aCrtkWXyDymtGRlxYDZRjGIaZqIuOZtUC+qcZUAA97AU+frLLXX1cfflQPAvd/OC4D7t+f8d3cwwbUsd9JAp7+/K8+AHAcArwUAtTuQL+lUn1oAAGv7sc9gT/0kMFYAdZLKiJQt/FYA1RUA8OXH7pzrIi6Q3uajyHmBd40XWYOIPygnOwPHD+7D0QO7kXHqOLMi9deCUi0AQGmEFd7oB5V0yhn+T0k4YpFx0dMGtwZ0AIB3fCQJK974BH9/9RPL4QQAXIGBnrdfhwEPTWUvY6vf/QLrP/2epXVaBvBW5ZquNP8QUJILY3gHlJz5jbkDSMUZLIkxNEFRRAAeZFCkrRSDlGKR0uuQLmIaoI0r/eRR7Nr4F/MrVdMqw7UlopdNkQ2dt8eibaBytbj0KkLjJQnzvvmIRapQS0T1oYUuPL0ciPSPuBHo9YhekdQQXuJOHQCoqG3elyI1xoi3DAKGa0fUZSRaRPZFoWDpxSkQ4r5+uZpme4oC4Ak0cD/8Oy+B7pcgV9N/qodCGqYdO1xO6Ef9dXIK0N+d3z1PFAARACCgL+kEAJhrw9ruDUZW7K9IhSfLuAAK1HNL9NomsqZs8RgjVuaV6goA8M4fX24zrjry5uIgcl4gsrvxU6axBx7FIknISk9j0TGIM4rc80odDsXFecuoFgBAnEfJPforah9PSED3RzjeBwtfoR0VNVbPVK00oAMAAsNFF/rV73zOcnS96SoMevQu9vflr36ILd/PQYdrRmPoU9NwZs9+LHjyVZxNPcF+9wcAoPyOrJWwH3kPpfmHAZSWt9gYmghrmxdhrJMs0Atg1e+zGNu+WuLvJUKtdlSHcog8LTv9NI7s24XUvTuRnXGGhf7TWkQvmyIbOk/beS927mURAj7n83eQfz6HpxquNErReLW/G9Ex0QIAEG2Du4KJF4NCwGWkla11agiPKb4OAFTUdH5uDgvrSu4AwSpmixVxFJ5rwDDGz1JjxVEAB5HaSRdDb5HlHoH4/rju8egrkC/pUCEKgGuf7Efehf34DEC6eMbh6bOSNKLhC3UAoEzLagAAZB009ua7FPmc04MJueNtWb1U1TOBtzmkBgBA697Ia29DfEt+HjDX9vCGBHT15eexnCReguETbxWO2KXke9PzBKcGdABAYFxcowAYzWb0/Nf16H3nTVjz/peMHDA8phGsobWQebAiiu20FhCoiiUtzdsH2hQdZzdUPEyYIwBLBKQLJ2CwhMPa6hmYGvAzePOivbztbd+zPwaMuoY3+SWTztUs7cThfUg/eYy9lPprlqZEgaIXPbUBADIPnnDbA6AwOCKixUVPKRrPewjk7Z/omGgBAPBctuX6o/Z6wqMXLeaFP7pQe26IkAA6x4diZa+cP0uTlzC5OSDyO71WNYhuggFXXF2tow2wPtNlP3s1StIXsf1aKs70EY7PwF7NDWHNYao/GObGYxWFpPOl64C+pJPrR/1BsCW/KzL8XtNS2wt33AnpwjFVyvNZiKkWrM0fhTnac/x097y833ewkQAGowUAL9Gr+xjQY8CiH79QBDbTmkMRToificzeV/72E9zdbzzNFzUAAB43DF9zlVw05n/3MeMx8CWulrg84f9U4+3S/mvVa9BIAzoAIKDYrMNH8fPUxxjjP0nb0UMw/IV/M8Z/p7+/e3F1E5rg6k9eQ2RcjEBNYKb+9hPfuB0mDDDVHwBb21cZEWDhluvYocMY0Qkhnb7mK18DU2alFyq+BlePVM6XfSKdOXnkQJVe9j1pjOdS5ZpPbQBAqa+Z2hc9HlIkbzOO9xDIO2NFx0RtAECpVYZ7/6rCMkLteUF9qu4AgFahGXnns2g6+hZbtu+KQWMmCUegEK1L1fSOAtjTfobjzAKU5h+oAM4L1WO0wlS3LyyJ00DWfGpJIF/SDbXiEdLhYxamWA0pPvgaSk79GBArAHJdsLWfzmWVwbv213QAwBuQL3JeEN33aF5ROGACmkUszYjrh9yPWiR3RrM27WGx2tgUFSFYVgMA4AVhfH0/+7ZtZFGh6FHJmzgJ/Zq2Tq7gcuQtPVli9Ro6Wo3PVi+jmmpABwAEBs5RbMefL7+P7TN/Y7mcAMDeBcuw6D+veyyp7723otcdN4BYlEWkJG0Oig+9DjguAEYrDJb6kOxZsDabBnOTm+BIX4jig6+C/P6Moc1g6/g5DNbK7MXudap9cPbnQiWij2BKS4swxYcn37MTh/YhO+M0d4jAquqH6KYrsqHz9EmR3z0Ateer3AHNV194D4E8+qA0omOiNgDgjy5c+6i2XnheiNSeF9Sf6g4AKD0o885XrdIRdwyFfhS1DtKqPR7LlRwsKk9J2s9lMetLi9Wr3miDJfZaWJrdz3UZlas4oC/pCvzpfbW/NC8FRbumQSrS3pXFYAqDtfVzMDWUj9DEu8bJraki+6qv9YjX6kquPTQWIm5capAAiu57xKm17NcfmL8/j9A60mfYODRtleSRc6Q6AgAEgPzy5XsgkmhfQiEfO/YZhPnffsxCWXsTLYgYecZGTxNcGtABAMHxIPP+udOeZv79TgDg+IatLBSgu7S4rC8LFRhaj59ttrwMyYGiXfdCKimAteWTKDn+NUrSf2cmhLDUA23ykIj0xABz1EhY277C1RO1D848GwxXw4I8ETHy79u+Cfu2b0Tm6ZNBb2brrk7RTVfkoMIzdDoAUFlLomNyqQAAPObvaq9jNQUAoH4QX8b87z5Bpoq8DDzfuD9paodHYszNd4EIwoJJSgsOs73XkbkcUol6PCSV+2iAMaIzbG1eUuU1PaAv6fX6wNb+I9WGrfjASyg59fPFEMiqlVy5IBNn26srAMDzQMNLGEfa87aPi5wXRPc9emz5dcYHXATJxEc1+oY7fVoUEYcAuUrxSLBYAFBb1y+dj82rlvhsNllatkjqBCL69iVNElth9I13codB5tGVnqb6aUAHABSM2elde7HwydfQsE1z5gJweude/HjLA+UlmW1WdLpuHPrePRnW2qEKaqicpYJFgMvPxrDmsLb5L4y1+QhG1D4412gAQJJw9EAKNi5fwMLKVIXvviqTR8Frs8iGztNGHQDQAQCeeUJpdACATwe+9EmA5R8/f8Mii1SXdathdBMGAtQKq8M7VTRL58haAfvxr1Gau0O5ib+C1hlqxcHW5uUywkA/JKAv6ZZIWNu+DlPdnn60+GLW0txtKNr9SHm0I1UK9VKIwRwBa5sXGJeBL6muAAD1iV6Fh0+61Wv3UvftwuKZX6HELk9G7M06S+S8IAoA7N26gZm/y61jZAI/ZMKNaNWhm/ehlCQs+ukrHNqzjWtaBRMAwAOEkFufxWJllpPehEChQWMnoV3XPlw60BPVXA3oAIDCsbVfKMSx9VvQtE83nE9Lx9KX3kVkfCwS+nRFXPdOCIlQ/xBjP/wO7Kd+YsRDMIWyl39jrTg4stewXpgaDIY55lqfZoQ6AMA34KePHcGfc78PalZtvp6UpRLddEU2dJ526ABAZS2JjoluAXBRh2qvY1SyPy4Ai3/6Cgd3b+X5FLjS8IAgsgVJEravX4m/VywCAQLVQRLbdsCwayZXzcsUmfmnzWHcO0Sw6xpxJ5C6I3964vnxFwQI3Eu6AeaYq2Ft+R/V1FSc8gRzuQAk1cr0VpApajhsbT27cDrzVGcAICw8AuNuuRd1GzaqrAJJwpJZX+PAri1ceu4z/Ep07ntZpbQi5wXRfY9X9zxs+0cP7MGSmTNQXFTI1d9gAgDIFUIEvPDWwToRdXHllGkIr1ufSwd6opqrAR0AqKZjK9mzma9cae4ul02SSAIHwZb0plcQwF5chF9nTMeZE+rE2+UxMatOKrYXFWHFbz/hwM7NsohzdeqX6KYrsqHz6EEHAGouAMDDOMwzR5xpeC6/QQUAaECsyqMDXp3SmrZz42rsWL8yIKGzeNvlKR1x5QwZf4PvVzx/KvCUl0j9yMUu7ecyFv8gEAYCJL3JbdnnqckBfUm3RcGW/J5f7XXtg+Pc3yje8yjonKO1GDgsGHgvoXIWkSL7qhocAE7dEQne8IkErFkqqPPgri2g9Zvn9d8WUgujb7oTjeOaBSUAQI1q26UXLht3nccQg6dSDzKwQySkcFABAABErDW8fTdyFiFaf296+cGjAR0A0GgsHPYSFOflo7SkBNmpJ8r+PHIcBdlnUZCdgzO792HIU9MQ3YHPdN+9mZUQcmPIP6aKEixxU2Bpdq/XnvESyPCqxhsqzJs/WNIR0QohrLRRVIXQ4Zcuyq079kCtsDAs//UHrlA1PG3VAYAyLckd0HzpkvcQyDMelEZ0TNS2AKA2+PPq7eyn2usJj16CCQAoLMhnBE3Z6Wm8Qy+bTk0AwLUyCqW1f8cm7N++CTlnM4OSy4QuGGNvvlv7yACOAhSnfgjHmd8YmW6wibFOEmztP/ArVGDAXtINRmZ9aG3xmGpqLEp5FI70xaqV570geR4l3rVfbn+pKgCA+t6oSQL6jRiPxnEJsNuLsXPDamxauYj7jOHLb1ykXzzru+tY8eqe8tAZKrl7X3QbOJy5ElFklNPHU7F59R+MsFnOjcB9jgQbAEBg7twZ77MoU0rEbLFg+MRbQa4cuuga0AEAwTlgLyxC1sFUFJ3Pw4Vzucg6lAqKDpC2cy/sBReQm5aO/Ew+1HrsO8+h9bCBgi0ApAtHUbjjrjIiQHbxd8Accw1M4R1QtP9FGOn1oONnIGTbk/z+/acMSVRL2nTuyV5tqrNURQgt2qwi6jZAfMu2LFRNVGzTctZaEaZaHr2LbroiGzpP/boFQGUtiY6JFgAAmXMSgKdURBikeevg0YsWAIBSIJNIQYmkioAAtUQrAMC1fe7RTLLS0xgjeFWL5odU58X/9DyNif381aS8RZ9cDY6zG1CcQi/p2gMcaocEDGjbrQ1hS3oDxvBOHlXKewkNZgBAbq74+t0ZYq51px4ek4mcF3jWd9dKREj7/Omjp7zBBgBQG7evXY41i+cKgxmUl9xAxk+ZFhQ8K2qPlV6euAZ0AEBQZ7vnLcGCx/kY9+WKHvHSo2g/YaRcskq/S4VpKNwxFVLhKVgS7mQcAOSzSK/+9sNvM0sAa7s3QHFuPQnvZsbbMKWXO1/lE+PptrXLQbFca4dHoHZEXeazFFGvARo0boLQOuGgkDTO2K68bfWWbvu6FVi7eK7POKv+1kHmd/UbRTNSnoQ2yYio19BjmBqqRwcAyrSt9kVP7oDma4zV/m5ED0JaAABNW7bD6Bvv8GgyyTPf6UV5zufvCJlVypU7cPQ1SO7R32cytecFVaYUyNyzeS1WzPtJ0YHMWycDAQB4qptcxDLTTuJk6gGcSj2ErDMnGfu26MuZ3BjL/S76bciVx36XHLCf/B4lx78JCMEcV5vkEhkssCTcAUv8v+RSev09YC/pBiMscZPLwhmqJEW77gcRMmovvnkMeNd+uf1F5KKspguAv/qTs8oR6Zfot60FwMqrj2AEAGjPnfvlezifc5a3G+Xpug4Yhl5DRwvn0zPUTA3oAIDguB7/e3sFxn/B7BWS93/gdvSaquzlnG3qGX/AHH01TBFdULz/RUiSncUnplCBvgAAkcWap390SaeQItFNE3mSy6bhjXlKBREHgTWkFgMC6jVszACDqCZNGTjQKLYpzFYrateJ8HnBOX8um5nw0p9qCxHTNGudjA69B1Z44ZerRwcAyjSk9kVP7oDma1x4D4FyY+v8XfQgpAUA4C8h0OGUHVgyawYcJSW83faZjovJWYN5QY2Kio3HlZPvEzI9p37P/+5jnDi8X5X+OwupKgDAYyckCXnnc3D6+BEQOSq5SJ3LygCBBVoJmSuPm3yPagCvI2sliES3tOBIQIjl1NSLQeZ1Wq4uukAX730mINYOxtAE2Np/qEooQ+qXI2MJivc9B8mhnnWNN30ZfPAY8K79cvuLyNlLDQCA1lOy9PFH6Ew18rrbQS4A3kSkX6L7HpHfiRAVyvWVXAMiGzRE2tHDckkZ4aEnCzmRcwmdRSfc/iB7vFJLls/7EXs2rRUqTu1zulDleuKg1IAOAAgOy4ktO/HT5IeYT7+/0vP26zDgoamKiiknySnJgSmiK2CqBTrkkJT5Dn7o1QVA7csl1dkyuQuGXXOL4pdEVyX4Y+LkSZlypCdq10dtsNhs6D5oJDr07F+JeIdnwHlD3/CURWlEN12RDZ2nDUqtREQ2Wp52yB3QfJXBewjkaYeSMdECAJAz7ZTri5KDiK8y6bsZdf1UxDZr6bNqtecF+2atVoy89nbEtWgj1+3y3w/v2Y4/Zn/DRaLFXShnKESR8rRIm5d7DscOpIDWioy046ryCUTWj8L426YhtHa4X00nEjkCxx1ZqwIazs+vRnvIzMh9k99VXGzRzrvgyBa7MCiqTAWLBfd6A9d27zwGvGu/3Boisq+qAQD0GTYWB3ZuQUYaRbUQF3JT7DdiAtr39G2RJdIv0bMItZr4VYhrhtYcf4Qu/3ROPZd5Bivnz5ItypuFnMj+owUAQOAFAc+80QyoozEJzTH25nuqJsKKrKb1BFWhAR0AENR61uGj+HnqY8g9dYY7Z0h4HUTGx8BktaBxchvYaociPLYxopPboEHLyoyqvAWXnPgWxUfeh8FghrnpVJQc/xowh5XFEa6ThJIz82EMbw9jaMWX+bycs5jzxbuqvnjTxjd84hQ0bdWOt/ke053LTMe8r6crMm/yVKBczFO1oyJQG2qHR7J41vWiohXrYuPyhfh7OYVBUkdEN12RDZ2nhToAUFlLomOiBQBArVLy8k35tLCcqRNZDxNuu5+5/PgSLbgHqD4CHsbcdCcXaKfWodRTP4PKAoDjAz+beYbF6iYLATVEjUMz7X/06i8VZ6jRpCotw2AKg7X1czA1HKaoHYF8STeGtfLJQSTaAUf6QsZthEBYAYREw5Y8Hcaw5hWaWV0BAAIR6Ey24P8+EyaOozNdv5ET0K5Lb9mHHZHzgui+5xwIskBa9OOXit3NCFQcce0U1G8Uw6yZ5n/7MYpkOE8IgCQgkvK6SlUDAKKWZ3QO7jv8SnTsM1j089PT12AN6ACA4OCeTT2B2Xc/wUzLzTYr6iXGIyK2MWy1a6N+iwSYLGZExsfCEmKDuVYI+1NLKTnzG4tdTASAxrp9YApvj5KMJbCnfgipKAPmqBGwtnXjLJAkzP/uE1BMVDXF34uvFkR83hZwZ78JcJjzxTvMz1UNIQKry6+6GYntOiouTnRx56lIdNMV2dB56tcBgOAFAOhw0KHXQMYQDYOBZzhBZpl/LfqFhZZT0z9c5JVC7egD1HHSBTEk0zdM1gjehMzgl87+VjWg0r0etQGAgrzzzGSfXuov5J0H+dXSmncuKx2FBQXsJYnYs+nAr1TIdYtCzGadOaW0iPJ8fgEAjgIU7XsWjsxl1frV312Jpnp9YGv/kTLdSg4U7bwHjrPrlOUXyUVWAM3ugSXuVpFc3tNKDhRuvw2lOVvVKc9XKV54DKozANCua28Qe/yGZb9j199rGDO+TxUYDGgc34xFiKnboBGXzkXOC6JnEdcGkP87AY20/vLuO7SOd+g5AF37Dytf0+mMteinL2XJsGk/oIgCPS67ooIeqhoAoMbs27aR6YLHxUPuHMw1yHqiGqcBHQCoQUNKm7s9dTpKc3cDKPP7MlgbwJb0NozhHSr0VAuzd6rAFWUVUS1tUGRKS9EJeBd2nvKbt+uEEZNu9XqxIRPWhT9+gRJ7MU9xsmno1Z9YVkNCw2TTektAh/R5X3+oKqu46KYrsqHzdFQHACprSXRMtLIAoJbxmno6e0EhpP5aNEdVs28qW0QnWgAAzv7RBTSpez8Wjz6SfDcNBnaBPnnkAHZsWKUopBTPd+JMwwsA8Fzs5Q78zjrVYIhWy3JJKQBQmrsDxfueRWmBvH+vyHgEQ1qDOQLWNi+A3AGUCD0UFB96HXBoH+lBzg1RtP0labNRfPA1oFQ73glnm9SOZiDaVy3TF10owL7tm7Bv+0bG4+GM+kHrf62w2mjSrBU69hmEhtFxWjbD77IJCNi9aQ2O7N2J/PO5FaKXEB+UrVYoC3fYplMPxl1ABMw1TUT4d+TOwTVNN3p/+DSgAwB8ehJOVZxXgDN79qMw9zwyDxxhpv4th/r2oxKu5J8MFA6w+OD/4MheXenFw2CLhjl6AizxtwEGU3kV/jCJyrWTENceg69gr4rkY+xTJAmnjh4C+RLTa7yawhNOKlguus5+a2EFIXqxovTBohcRpJ1n7sj5aPoqg/cViKcdSsZESwCA2kOHwPY9+qP35WO8H5gkCdvXr8SGP+dzx4/m1QfP9+paltrjwdvOQKTjAQAoasnWNctUaw69dvW+fCw69xuiuEy11g0lgGHJ6bksCk4gQt4pVpCfGU1Rw2Fr+7qyUuglfdutKM3driy/SC6jDdYWj8EcfZVILu9pA9R2IlA2RY2CNfEBwBSqTtv1UnQNaKABXv4dXmJdDZqoFxnkGtABAI0GqCD7HGbf+ThO79rHamg7egiGv/BvTVwCygkB7WUs9vRSYGo0CgajBfaTPzJQwBJ7PSzNH6nQW94FRKmKCIVt2b4LWrXvhgbRseWMznTJpcsMIZh7t25E7tlMVV/9ne2VC11D6dQ6sDrr9Iu8SiOzaiWXTbX1ouRAT+3WAYCLX5/WAICzJufrN327zlCVNA5H9+1il//MtBOafK+iL9B0+aVLcE0UHgBA5AWIV0d+uXFJEpbO+Q77tv/NW53XdOSGMeoGfoJcsnyzEwdOAF6I/e6cHwUYLJGwtn0dpro9FZUSyJd0Y3hHhHT6qsLDg6JG/5Op5OT3KD78Dot0pLaQXk2NxsCacLd+8VdbuXp5qmtAxEpUdF9VvbF6gUGrAR0AUHFoHPYSFOflw15YhPSUA1jxxscgzgASJxGg5ChFq+ED0eO2a9mLm1pSvP95lJz5nZkHWhPvZ2F4yGeuaM8jkIozUWbW9ikMIReJ6c5mnMGvX3+A/NwctZoRNOWQboeMv4GZ8PoStS+6hLZS2BgyZRYR8sddMe9HZtKmpguEsw0iptWUR2296ABA5dkgOiaBAgBE5q2aadt164PBY6/lLlJt9x3uigOQkAcAKMjLxS9fvMf8+NWUhtFNGIkpMWaLCHHKLJk5Q4iZ2lP5ooRV9OpvP/l/mlwMK7XPaIOxdisY6yTDWLsNpIJUOM6uRWnegXK3OxGdKUnrjxUAWUcU7bwbpefJTVBjUdkKgLV9+79Qmq9eyE1ykaRQypa4WxRd/MntspjOWCUcHEIGEyikI1lFuFtkajwSfhdvP/Qm7Ce+qVCOpcnNsDR/WLZsT8CNv1EtZCutwQlErURF99UarDq9a24a0AEAhVPCfqEQ+5eswt6Fy5B1+BhyTqRxl0RgwFWfvIqYjv4x5leo0FEAqbQQBks9QOafjcMAACAASURBVHLAfvRTlJz8oTz2LwECIR0+gqFW0wrZNi5bgE0rF2ty6eRWiAYJKXzLyOtuk/X9UjvcHnWF4q0OHDNRFnygtMR9QK+qW/76g/1dKxG9bOoAQOWRUNvkXHRMajIAoCRGMV186QJMF+GaJjwAAPVZKysusvwYOuFGRgYmJ0RCtWPdCmxcvkAVtxDyRR43+V7G1i0nzkg42r78G0Ax4s0x18ISe63HiyK1w370Y76LoFynZH6nPd7a7nWYIrsrKknLl3T3BhkjOiOk4xeqWQHYj38F+5HpgOSbyM63Yv4ZzyY3whJ7g19tEwIAyhtlYA81tqQ3/apb0eArzKQDAAoVpyAbhZYlssYWyZ1ZVBqKjEMPS7TOUpSVtUt+xZkTqVwlK9lXuQrWE9UIDegAgIJhzM/IwoInX0Xqmk0KcpdlaTmkH0a+/DhsdZSTxXmqnPlBsggA9CoklSUxWmFpchMszaZVykKmvRR2L+PUccV9CbaMRMA39pa7uYhseMPBiPaRXrGaNG/N2GejYpuCzKpJaBGn8GlEJnZg52akHTsiy8orWren9KKXTR0AqKxFHQBQYyZ6LkMJSRExOc/7ZjpOpR7SrmFVVDIvACBiCiraFVrDGsbEIalb3woHUSqH9o3c7Ezs37EJB3dtVRyay1ObWiZ3YbG65SJSODL/RPH+FzT1+WcvtnE3c10UAwNGkMYMMEePh7XVs6JDytJr8ZLutSGmMNhaPQ1T1EhFbXXPJNmz/7ECOKigPAOzjLTETWa8SK6cSAoKY1mUAQB0JlOZI0FpBzjz6QAAp6JUSHb84F4s/PFzVcBUcqUaMWkKTGazCi3Ti6hpGtABAAUjuvWHX7H0xXcU5KyYZcSL/0b7CSNlDzq8FVXeHI0whiWyi7+p/kCvxWh5iORtu1rpRE3wtTKjVas/apWjAwBlmtRJANWaUeqVQ1wh5O8dHZ8oXGhN5QHgBQAoHOOyX39Aypb1wroLxgy8c8G/iyBHz41WmBuNhZVMnAXI4IpTnkBJ+sKL4DtHVUqSkEWCLfk9GGu3VZId6ryk81XtV/hCD1XYj3wA+/EvmaUjnxhhDE2AOX4KzI3G8GXhTKUYAABgJrLBti9z1lS1yXQAIHD6V8vSz5+zTuB6q9dUlRrQAQAF2l/11qfY8PkPCnJWzFI3oQkmfPBf1EuM97ssZwFO8z4iArQ0uxfmxleCWQUceR+SowDmRqNhbfF4JfRbq7BeqnWMs6Bmbdpj+MTJsqb/rsVpZUbL2eSAJNMBgDI1+7Mp6hYA6k9VemXu2Gcw+g6/UlHhFHP+1xkfsJj2VS1kqkmAIlkm+CvcAADAoqeQFdf5nLP+Vlvl+Tv0GoD+I6+SBcUZ503aL5pctOnV39rycZgaDBXWR2n+IRTtugdSIb9LoHAlLIMB5pirYW35H0XZNQdQXFplMIXB2vo5mBoOU9RW90wU9ahwx52QLhyTKc8IY+3WsMRPUa1u9wo9AgBGK4siYCb3ArISOPc3ivc+Damo4pzQAYB3VZkPNa2QvJyzmPPFu8xS1B/htaTypw49b/XWgA4AKBg/HgCA/PwtobVw/vRFgqZ+06Ywv3/698i4GNDh11o7DCaLiuY5kgOOs+sZ4l2afwDG8E4ViXMMJphjJpaBAK7yT3gv8i8qdfAi6wqUp2EWpeRVaccO4/fvPwXFyK2p0qZzT0aKyCu6C0BlTekAAO/s4U+n9JstryFIXsCpHxQ+b/mvP6hiuikCAJAuagKAyzsXHFkrULz3mXJ+G/7ZJp+STMRtbV+FMbyDfGJPKRwFKNx1H0rPKXcP5K2YCH1tydNhDGvOm6VCOvGXdEXVsExqk77Zj7wL+/EZgFRauVEGM0wRndkDCJ1/tBTFAIDBAkuze2CJu5U1r3DzJJTm7S1vKunLFNkN9mOfl7m4GG0wNxwOa5sXWRoCQYjnyZG1quw7YNYQBhhMoTCEJcIcM8mrtYOSvL4sABiYtPPeSsSSDEhr9SykwmOVojdQ/ywJd6Jo17R/3FXLul5pTlP4xy03oDQvpVw3RGhtbflEmfuPC9DG5ljbV1hdjozFkOw5gMFY5vYRfxt7DKsOokbkIwKjx0+ZxvgDdNE14E0DOgCgYG64AgBGsxl9752MNiMHw0aXeasF1rCy+LE75yzEov9cjNk78cs30bRXFwU1imehDbIkbQ4siQ+VbSIXjsFUry9KC1IBxwXPJEKShM2rlzIyp+oGAvAeHj1qUpKweuFs7Fi/SlzRGuag12qHw6HKWMQ1b4OxN98l+7Lm7I4OAFQeWB0AUHeyKwo5J0nISk9DZP2G5VY+ZAXw2zcfqeqHLtJTIqu74vp/IScrQzXfTVEAgFwB/lr0C3asX1ktCV1F5kLRrvtBIIDawkLstXoGpgZDlBUtOVC0++F/2vYP/46ykvhyGYzMn93S7H6+9G6p+F/SFRVfIZO/4QvdW+DR0sJohSmyJyzN7mMv/4EQZS4AlUkA3QEAAqDozMYu/yQ01vG3w5JwD0pO/Qj7kQ9lADAjO+9Z27xQRgz9jyjN6xUASHzA45w32KJhbf0sTHV7w1cUgKKUR+FIX3xxqNytJ85uQHHKoxV4PiiKAllXuFvalLm5Gj1/f8S5kPggzLHXBWJa+F0H7WfHDl4EPUQKpEv/6BvvQL2oixG/RPLraS8dDegAgIKxdr3Yh8c0wtWfvob6iRXZ9anY439vx4+3PFBew4iXHi3z+Q+AOA9JxrBWMNgawZG9msUONoQ2Z9EBvJoPShL2bFkHuuzYi9WPt6tF12MSWmDEpFuFw1a5tuVC/nl2ichIKwvbWNUSWT8Kg8ddx14U1QjzRZsBIcJEkMgjOgBQWUs6AMAzc/jSkK83Eb3RRZdXKEoGuescTtmOAaOuRruufcqzbl+3AmsXz2Ukm4EU18OWmuRNwgAAmRqX2LFs7g+MXFSLUKJa6TWsTgRGXDsFjePkIw44PFwIVGmXwQRL3BT2aqxI6PK/5xE4MgmYCNwcLAvv+zF75VQiPl/SlRToI48/4Qs9FVt88DV2GYbBAlP9AbAk3A1jqDiPiD/dFAYA6CWfLDATH6zghukOANCF39W6wcn5IBWeEiC+rAg0iJFmVszrDQCQJDtKTs2swMfgbkXjCwBwZCxB8b7nIDnyy4fBdZ7YU6ezByynLpzuJHSOdQcACOi4aA1ReVSNEZ0Q0ulrf4Y7YHn//OV7UIQqETGZLWiR1An9r7gKtL/qomtATgM6ACCnIQ+/p+1IwczbHkFxfpnJ+FUfvYLEgb0qpTyz5wD2LVrOrALqN09AdPs2iGgSGFTOuXCa6vaFqV5vZhZF5mHGyJ5wZC6FqV5/2JK9+2AROz7FdA5mv1JyoUjq3hf9RowX8vn3NuTZ6WkMBMjL/Qd1VzA3/M1CfaLD/+VX3wyzxaoay7ktpBZG33Qn1yGb+qADAJVHsiYCAI3jEpB+6rgqVia8c5/iy9Plv0liK94sIIBu0U9f4VRqGft3nYi6GHvLPYhsEMX+XzQ2MnfFPhISSEfkhc42VDUA4NQDWQLs/ntNtQAByHJrxLW3Ibxufa4hKT7wEkpO/ay6779f5vRVdPlnCvMTuAgcZwHd0/0LX+g+QajtdIE0Nx6rGADhmnQ+EgkDAKwsI4wRHZh5vBOwqAQAuNVJRIrWNq+gaOfdFU3tiawy+hpYm90LR/ZfKD70VgWuAeeF2RjZQ3Fe4m7wBAAYw9ujNG8/XENwenKh8QUAkOtC4bZbUZq7vbzHZaDWp8wdoGjHVBDo5xQivQzp8j2zZBXl2vDrG/d3ogjmp/M3Ebvmn8/FucwzKC4qQnFRYYWIUUaTCbVCw1AvKgbE9t+6Yzf94i+o50s9uQ4AKJgBBdnnsGPWfETGx6JxcmuENawPS4hNQUnaZXFu7CgtgaXpHbCnfgCpJBeWJrfAkbMFxjpJsLZ4zGcD6MVtw7LfWUxSOmAHk9CrESGdzZPU9fGjiAgLf/jCbwIWJboiBLfbwOHo0n8oi/tKQq+axHSuhnQdMAy9ho7mKkoHACqrqSYCAGRlYrXZsOK3mQHhwKBLM7328sR4d44A+UTO//YjnDlxlP0TfSd9ho1Dh579K7i00Bq1ZNbXOLJ3p+aXX09WR8EAADAFkRXX1vVlVlxFRVzfe6AT0Rgmd++LnpeNgsXGt3dqGb6OrONsHT4VV4OjAEUpjzNf7PKwu+Kl+JXDGNYCto6fVTD1FilQK1Clchv8C18o0qdApVUGAJS1zhjRGSEdv2AgjicAgNwYrK1fBAxm9nhTWnAQFGVCKjlf3j1jeEeEdPqq3JqAXsvtqR8B0kUiUjKZNzUYrDgvucV4AgAq6diLS4pPAACoHJHCGMJ8/I112le85LuU7xG4MhhhjhrJiDFLMpawNtOZ1ynVCQAI1PzV67m0NaADADV4/CuT/BjKfAabTmWkMrxxcM9mnsHK32ay17eqNi2lw2KHngPQtf8w7oOj6BDnn8/BHz9/E7D+0qt/4/hmzOS/boNGFZqbdvQw5n/3MUN//ZWo2HhcOfk+Lr3pAMClAwC069obuWezsHTOtzh97Igm3zjN8Zbtu2LQmElc889V+9vXLseaxXPL2+XksziblY4Sux30iuwUAgG0fAGniytF1Og5ZFQ5SOesO2gAgH8aRJERVs6ficN7tmsypkrWI5oHBJ4MHDOx0lonVx4z/9/zSIVDvVwe3t/NsdfLAuLuZTHysz3/Rum5zVV2+WdtciOU4+2zMx0RrLmTsYmWwZve3/CFvPUEKh0PCSDNE/uhN1CSvqiiqby5DqxtX2HWmJUAADdfeOqPp4u0+7z11B5GKFi3RyUiPt68ZCnKBQDQVLQ2hC3pjQrki3IAgCcuCgItiAeh+MArQGnZ2cdgqQtb0lswRnSBJwCA1Z38Dox1kpmeC7dch9K8fToAEKiPQa+n2mlABwCq3ZAJNJhME/c+CUfGUoYIk2mVrd3rIF6A0twdrCDGdmwwcRVK8Uk3LluA1H27VLmQclX6TyLyaUr6f/auA8qpquvu1JmhM/Q+9N5BmoggRRTp2BFBpaof6mfBT2z8il0EQSwIKCooXZQiglQB6W1o0ntvw5Qkk3/tm0lIMkleyUum8M5aLpXceu57IWffc/Zu0hKNbm8fnTQnpxMHdm3B6oVzIkYuxh/DxUqXExJopStUDkjQR0mxRTO+FT4P15gyRiWAavWaSA6lAwCZXZRbMwAIAAjLeObXLp6nWekPn3GmyLfr9rAAudSYPyGSNSZWZMmQ+Z41/4HKCY7uT8Rf86druo9gIJ17T9kNAHCvy/29fTBxO+y2rOF1YTlTpZr1RIZT4WK+IKfcZyJQICG3r1Q7S9nHYKn8glQzz+fpNw4iLfEVnwBDducINOTf6a4sgEKqRo+krKLvgsKTL1S1uQh2kgMAcHqpdv4AgHew615+TgAAqETAbIOY2p96vC4FALChfxYKSyP425QS1m5jGURM3S/E/wYEAPxUMTL5NEzVjAg+RvrQugeyxAM6AJAlbo/upJRKSU85DlP+2rAdnwb78WkeBlmDuSAsFYfCXPpB2Yvij+6zJ45g18a1OHFoP6hbGonMgLi8+UQ9fJ3bbkfxMhUy3bjJXnAYDbnXI/t2YdPKP8DygHDVERgQFYwvhuoNmqJmw+bIW6Cg5Oq0DCxYd93l0cEwmUNLT+oAQOZjyfUAQMaWtXjmeVNetmJVEfCRZwAGg+Rz7t/AlpYKizVGEP/t3rg2aH9/PgB3Q+5j79YN2Lx6qWDoV/Md5d5H07adUaJsZqJX70Vp+Z6qIQGUcnC0vrfd64iNy4NSFSoL4JbfO/RlOCb3FlLNHEoAAMeFVWDA7Ew7p2aqyPQJcGOsZCKhVb+bbOvhaY/LmVOLVOzkS1cwa8gIkI8plDV78iHc8fzATE1sKalY/PqHSFzwZ8j+NbvchU5vvxi0xFMqsOfgwTIA4HVmcoJVEjlntxIAY74agqAvPWnfTT+a8iKm2kiYirsIr+UAAJnIPU15YTDnvSkR6Jflkt0BgKQLl7Bz9kJU63AHCifczFAL9rD5E4YHa/fg1DEo17S+nNdMb6N7QNIDOgAg6aLc08B+/HukHRrnQ9rC3YUrf8QfltcuXwSJS86dPCbSiclcn3LjBpzOdFFbHOzHN3/g83aIdciFipYQ6by8aStRNgH8AZmdzP0D+si+3Th74igunjsNBilpKcmZ9scfu7yp5L7IwM/0+zIVq6J46XJh/xDOTj7R1xI9D/Amd/Y3n+LG9Zs1oOHOzrITTwZAgMGYUn/i8AHwRp0lQCTITE1J9gHCmFlCkklKuTG9u0qdhmEBdu40/sN7dgriSoJmwcg53aUF7bo/FPK9IongoT07RSYNlT5YUsP31tv4XcR3lhkLpcpXQoVqtcLaR7hnE+n+3t/bl8+fBeUUCeZev3pFTO1POuW/Hvd3N/lK6DOeP0ESfnfzlp+fa2mRBADMpfuI2mEp49+htiMT4bRfl2oa9c/968GVLiCTJJvSAeS2D1O+kNNkawBAph8MIUoAAoEkATkwlJAAbnvKN1CX2TcoCWD+2oip+zkc55eDigzeZIAkCIyp87n4bSkHAKDLUncMgeNiYKDXX+0iuwIAtuQUbPp+Fv75dgas+fIEVQjzf0R0AEDmS6M309QDOgCgqTuz72CZ/vIwmFyaqGmXYD+3SEgEutOrsu8u9JXpHrh1PZAVAEC0vU2wcPHPU3Ds3z1i6oo16qLT/Y/j393bBA+JPxdGnnz5cd9jQ1G0pDoZtGjvT59PvQc0BwCMVkGGay7VW5CHhSyFI9nf3jfgOL/Mh2BN/W4i0JNa51VeBuun1VjEJBYDLCZc+cLcAACEIgEMliUhZPOYfSILgPJNxw+nbzAZQFE2E4DJX/BSJAyCpfxTsgEA+6lZmYAE96PjLyGZ3QAAe0oqEn9fhlVjvkHSeVcWTSiJcB0AUPMNpffR2gM6AKC1R7PpeDe/ME/DVKwD0q/ugMEaD2vlF5Ga+DKQnuYhWMmmW9CXpXvglvZAbgcA/KX+mFnQ9M670ah1B5HKv+r3mbClZa5h95fju6Ufkly8eU0AAIMJxrxVYSpxLyylegMm6SwzV73/q0i/TlDKma097B1Uqllo6s7/wHHhLzVdlfUJU74wpwMAHj6mfDWF3+SUALgdbD85HbZDEzxlnIEdb4SpSBvE1HzX5xlX2zckAMA0/1OzkfbvB4DjZlaVG8RIv7wuEwEhiQn9ZaiDqnywpKD6m2AmgtuyCwDgSLPh4Kr1WPHhRFw6esLnKHQAQNlXgt46+h7QAYDo+zzLZkzZ2g/p13bDWvFZOG1XYDv+HYx5KwsiI4MpDtZaH8FUOIMQLMtWGfmJU1NTYbFYsoRTIPK702fIrR7I7QAACUY3rljsKaep0bCZIK2kKsdf82eEJMIsWqosujw6CJQH1S13ekA9AGCEIbY0zEXbwVy+vyK5PPuZBbAd/BTOtPNhOZXs9wxwCLRH1Pj3eOWXYC7VU9U04pZ475twOpJU9ZfdyWB2kcXV+kh2F++GOQ8AMAKmOJESz99YlvIDYIi9mbWkBACgH8icbzvylZCfdNqvZKgLGIRcoCFvFVjKPuoTMHv7Tk1fKQBAZAFsewLpV7Z4TeWSfaRMZdrBMT7PfiAAgB1thz6D7dgUwSvgtkAEl1kNADjTnTi8ZgNWfPwVzu07GPAZ1gEAVa+23imKHtABgCg6O6unctdikWHWXPZROE7PQ3rSAbGs3CbPE8zXZ86cwZAhQ9CoUSO88MILiIuLy+pj0efXPSDLA7kZAGA9/tzJ40R9vtvIB9KiQ1csm/sjeMvPjIDjh/ahTEIVwUvgT8jJ9vc9NgRxefPL8qfeKGd5wMVhM1ZmEG2AwVoEpiJ3wFy2L8gqrsicDhH4207OkDlfsNENMBaog5haH7skA69uU7QMNY0ZYMbUHS9b3cd/jlC12GrW49PHaIWpUDNYKj4D6tyrtewCAKhdv94vsAcyAwDZUzVix+yFWPTaByGPUQcA9Kc8u3tABwCy+wlpuT7KAu56QaT4GWKKwVyyuwttBWAp21fUDrIO0Fyym+ofD1ouV+uxkpKS8NJLL2HChAli6KFDh2LUqFGIj4/Xeip9PN0DmnsgNwMAJNOcN2U8zhw/HNRv5avWRP0Wd6JspepCjnTLmj8zgQAk22QmgA4CaP74ZfmAvJ1O3fsmEOJ2mqo2xkKNYSnXz0eLXMnieUOauue1jNvMcFL+DWItMbU+FFkHkZQx9N6fwZQXVr+UaSX7d5xdiNR9o0L6Wcl4oq0xRoAxloShysGYAJPpAIDiE8iWHdIvbwQshUUmquPCCqTtHw1n6inPWgVBdc0PBEdVdjIdAMhOp6GvRa0HdABAredyaD9K0qTtfhmOK1tE0J+eegqmgo2QnnwUjtPz4XSmhZVCmF3dkpycjFdffRVjxozxWeK9996L8ePHo0KF0BJfWu0r/dpOpO4c7iUhZYCl3OOwVBoupsj0I9FghiVhCCzlnxSf245+A9vhLzxEVG69YDLxsqTDbZTniW08Q3LZ/qmHAeWweBt2dBIcl9bAWvV18Zd1OOafTih3reHMqWVf/zrZYOmMWs7JsXIzAMD97d60FisW/BJQapNs/yQE7Ninn4vt3+nE6kVzsH3dikwKHOUq1xDEgTHZTEVE6+chUuMxvTb90lo4Lq4Rfy+I1HVR23szLffmL3QzDOZ8IsWe77GpaHuYCjePCICc+bszYxWmPDAVqAcy+ZuKtA1rbsf5pUg78AGcqWfCdK8BpvgWsNZ4x1NyELTGOcyZAnX31kxXPHzAdG7Fo7g6mPLAXLQ9LAmDfVLeVY7m6RYuABDu/Hp/bTxA9QD7iR+DDhatv1uV7kZrAEDp/Hp73QNaeEAHALTwYk4cw+mA03YJjourYTv0uY+msZATqjdRFkFSTtk6ZQgXL16M4cOHY+/evT7LbtasmQABGjduHPnt8MfV5ocE74LbTEXvEgSMNJJN2c/+5rMO778E0/a9DbLluo2prTENJsN+dJL2AAAD/xM/wH7sO/F8aKHfzHXrAIC6xyy3AwAOux3L5/2Efds3ZgrqWePf/fGnfYP6ICAAwYLm7bsI8kDdZHjAcQP2c0vgOLNAcMSEXf9tjIExfx1Yyj4cdkDus3rv704y+OerLrLYzMXvCf/vKn7Xsf74xPRMMrkyPOjbxGCCqVh7xNQYnQmMsB2bDNuh8RSHVzyskg7MhLDWeBv8u0ONhWJklzOeqHUv0QWW8k8o4lyQMzbb6ACAXE9l73a2w+PFpYZ3zb97xeRIiKn9MYwZRInZaSc6AJCdTkNfi1oP6ACAWs/l8H5Mt7IdHIP0G4f8mI1ZO1lUSATyL+/cZrt27cKgQYOwZs0an60xA+CTTz5Bjx49hO54JC111/NwnP/zZhCfvzZiG/0obtpSt/YHWae9zSWZ9JUIwFO3DxRlGm4zxbcWWrxqg+pQGQD+2Qg6AODyupwMgAsXLuCRRx4RoJNSW716NVq1apWpW24HALjhvdv+wYpfZ2Ri++c7WbNxC9xxTy9XBkCGOew2rPx9FhI3/S1AA7ar37ItWnVkGVNk32Ol55qt2jsdsJ/5FfZTM11gZETI6TL+LinVS6Tky2Hcl/KRyH4S+uU9NAssmfKfRom/y5sCZzlILcrny9osZAWtVV4KmInAuVK2D4Yz+aiSUVW19ZdOUzRIIGk3GQOI3w6leis/b6cTl4+fxu75SwSr+rm9/8Kemgaj2Yxi1SshoWUT1LinHYpVrQSD0ZAtAQByklw6fBxH12/B0fWbceX4aVw4eETsw9vyFo1HgVLFEV+pPErVrYnKd7YQ/6/2+4oSdJxzz6LlOL5pB64cd6XQxxbIj6LVKqLi7behRud2KFS2pOo5ZBy9qib8/iEg5rRfvSmvyYye/LVhqfyiIp6IlCvXcHLrLhzdsBUnt+3C9bMXPL5wL47PU5FK5RFXuCBKN6iNck3ro2yjujDHxihaf64AADLeuT0Ll+HQqg04vXOP51nls1mpdTPU7t7J884pchCjinQnzu0/iD2/L8PhtRtxbu9BpNvt4p3mGZRr2gDVOt6BMo3qCH4f3aLvAR0AiL7Ps8WMvPW3Hfs2gz0W4seUsfBt4odJ+rVEwVbLW2ljwUbZYr1aLuL06dOCC+D777/3GTZ//vx45513MHDgQMTEKPsLQcn6/FFvd2DtTD2JtMQRcNqv+Q6XIYNjzF8XKdsHev14vFk+oBYACLVuHQAI7B0dAFDytMtvS7b/OZPG4srFcwE7Mbiv17wNbr+7h88PWYIAS36ZiiP7d6PpnZ3RuHX7bPdDV74XItuS4KL92FSwZEiwh0fJDNZiMJd7DJYyj4SVoq/1crVL+We6exwsFQbBUq5/yGUGyvLSel8cL9z6aflZAAZBIkxiYTXne/XkGSwb/Tn2/7la0g1lG9dDu1eGCY31WUNG4NT2xJB9mj35EO54fmCmNraUVCx+/UMkLrgJxAcaqGaXu9Dp7RdhCREgUgou8bc/sXrcZFw7fVZyD4EalG/WEG1eGIiStavL/u5igLV30XL89dGXkvMy6Kp/fxe0ero/4goVwLF/tmF6P1fZYTALtnc5fTnm3f/3Eur27BxweAIjMwe+DJ59KAt2ft59Lh87hRUfT8SBZWtFgKnUCJQ0HfAAGvftBUtcbFjrlTN3IL/I9emDU8cI0MLf5AAS3vMmXbiEv7/4Dtt+XiDps6p33Y52I54W75xcO3/gMP58Z6wApqTM/U6XqF1NFrCnhFxRau5b/XMdALhFnwByAaRuewrO1HOu2/4KA8UPs/SrW0VJAG9rrFVe1rRuLzu4Oj09HevXr8fkyZPx9ddfB1zSK6+8IvgCCAhEwvzJrARpU833kZ6016e+3zO3wSg4AMjuzOwBlm4IM8bCWnWEi8zxsLuEFAAAIABJREFU348zlQDwXG1HJsKZelak2PF2hlkd/HO3BcsA8P9zbz+w5tdHMtJxA7YjX8J+dpGrlMTp4M/Pm5JE5Z8QmsRuU7tW0V/hXO45RcbL0UlwJh2A03HjZtaLMRaGmBKwlL5f/ID1NgZLtv2j4SBzd3oqmFZLeS3+OcdzW6A6RT0DQN2bc/rYISya/i2Sb1xHXN58SLrqG6SGAgEuXziHIsVLyf4BrW6FObMXv3OYfi5u+8X7mRVGRvy6sFZ9TdHNXqRWymwC2/GpPtrlauciwGGt+orgQJAy++m5guwM6SlSTcP+PJwaapGRtmMo0q/tCrIOg/h9QA4bITtoUH6Ld3zTdvz28ruSgaD3AhiwtRz6GHYvWIrTO33L+fwXGmkAgLfti0Z+KCvQkTpMc4wV7V8fjjrd7hZZDqGMt/5rPp+CDd9OlxrW53MGj/e+/yoYNOd0AIAZFztm/S7AI/8sC0VOyWic0KoJ7h71IvKXLJ6pu1zAQs68WQ0A8CZ+wYujwCBdrhWtkoCun76JIpUluLKcThxYvhYLX30fKVf9LrJCTMZ3ustHI1GiVlXMHvpqSGBPBwDknpp0Ox0AkPZRrm2RnrTfFaR56dFys0xP548UY6GmqhD97OowqgC8++674h8p69OnDz799FOUKXNTq1eqj9zPnclHkLJ9iNDyFWa0wlrxWTgubxQKDS7jDwD+4yLeIguuqfg9Pj8c+aMzps4YUW+bSafXaHX90Pf/se+nEx0uAMBgOC3xFR9Og0x+MJhhLn2/AJRoateqZi7OZz85A2kHPw39Q99ggqXMw7BU/q9YY/r1RKGY4Tkj96YMJgEEEEBzmw4AyH3yA7e7cf0aqAJgscYgT778OH5wHy6dO4PKtevjtx++wtkTvunSTBds2OouNL/rXk2DfXGmGUBZeDvKPr35PS6Ar2TKKwYg8cuCpRJANJft5wKds8IcN5C693U4zi/TBAwxxJVDTI13YSxQT9ZugpIZyuqtsBGzx6qNhKl44JtYqdECcxYYYcyTAHP5ATCXuE9qiKCfH1m3GfOHv6koUFA6WSQBgKRzF/Drf0eJ23StjDf1Hd96HnW73x30u42BL29v1064SfqrZH6CAPX6dMFvL70Tslu2zgBwOrFj7iIseeMTyRtspb6576ORyFusiE+33AIAlKpXE3OfHSlKVZQaS3A6vf1fWPMEl84O550mCHDXa89i87TZOgCg9HBUttcBAJWOy63deFOUtvfNDCIogyARIhGLGnQ/O/mI9cHffPONSO+n8XZ/9OjR6NatG/744w+8//77mcgBWYc9duxYNGqkfRlEytZ+SL+y1eMi1k06Lm/wpPcbYssCBqPX/5eCKf522E/O9NxekwQrttFP4mwyBdUhnO8dsIYFABS6Dam7nvO5DQ86rRfwoGqtQsJS+VxKmLe9uRZYimE/u9CPHyPw7nQAQN2bfvXSBSyd/T1OHz3kqd8vU7Eq2vfqi7z5C4pBk5Ou4dfvvsC5U74/WAgCtOzYDfWbtwkbBCDIYzs8EfbzS8XNdGz9STn++07U9x/9Buk3jsh6htWdYBi9QhDlhTGqZFch8Zf4MtKv7tTEL3xerDXfUyRtF4zrRXLxKhsw6yKmzueiJECp+X5/GsX7YSk/AKZiHZUO5dOe9dnzn38TJzbzHCJnkQIAmPb/57vjsO3nXzVfvNQN597Ff2HBi++EFfgWLFsqU328/0ayMwBwcttuzBr0SkTAoxaD+6LlsH4+dem5AQBg1gzBKrWAFcGpnhPeEZwSgezysZOYM+x/ijIL/MchP4YtOQVpSczSDGxS74fmL2QuHlAHAHLx4creGoOr7YNcusnpqa5UcoNL3slpT4IlYRAs5Z+SPVx2bHj+/Hn07dsXixYtEst78skn8dlnnyFPnjzi/3fu3Cn+jOUB3ta+fXtMmTJF80yAQGz+6ZSeytC4ZlDJ0gCPIoAxVty6pF/f41met3pAoFt1S5lHBVlW6u4Xffp5y+6FQwLouLjKh7PAYC4AS8VhMJfqg/TkI670+csbbq6XYFKdzwJmAEitVe1cAftVfkGUTYhU3APvi7ICmru0wRiX4Me1wAyM5rBWez1DNWMsnPbrmfbl/dzoJQChvwV4y8+6fQb4/lasVFnc99gQxOV1leCQG2DBtC9x3g8EMPG2rHc/VKqVuSZSzneQKPE4PAGOCytvMr+HeWMqZ95ItmGKf9r+d5F+dXu2ufEPvt/MUnmR9U0i0vb8D5Q51MKM+WsLAlby5yi1UCVWSseSbG8wZWRgvSLZNFAD29FvhQSsuwzNvw3L6hI3/40zx4+gXbeHpAE5pxPrvvoBqz6bpGo9SjpFCgBgGvXMQS8JorlgVr3TnWj93JMoVLa04Pe7fu4its/8Deu//kEyZZ316He+NCQTORqJ7uYNf0OTkgMpP2ZXAIAZECs+/hIbp/wSdAu8TW7/2n9QuV1LcWPtsNnBcpO146eKf4eyfMWLoOeE0SId3W25AQCQOm85nzNzhH41Wcy+zaP4TusAgJyTktdGBwDk+SlXtyKrfNru/4obZ3OpXrAd/wEGEhpVGg7boXHiB05M/a9V3SBkF8dR+u+BBx7Atm2udD2CAZT+867z//LLLzF48GDPkqkMMHXqVLRpc7N+Xav92I9/j7RDY73Yt40ZN1JOcQ78scUbm7SDY262MRhvyuVktLEkDBNL8gcAvG+zQxEEhgMAUL5HsHI75RHvuIEHNWtVO5f/eTlTTsFBjfMLf4kgyWljjblTNHMDAIBRvA+CmZjmxbXA/82kxJABbHjPpQMAwd+Uw3t34o+Z3yEtNXgNtD8IcPn8WVEOcPmCi2SLXAB1m7VGq7t7wmjkuyPfBM/JkW/guLw+IPt9WBrq8pehbUvHDaT9+7Fg9ieIm3MsOiCAKOnZ/ZJm7PvhBP88m6gCAOI7LAbWis/AXLavpo/GkX27ser3WYK4s2jJMujW/xnExrlA9WDGm8KZg15WlYasdPGRAgC2/7IAi9/4OOhyCieURe8v30ehcqV92zB1ffZCwRsQyhiE9v7yA6GA4G2HVm/A7KH/C+v2X64PsysAcOPiZcwa/EpI/ofW/3kCzQeScNSXS0Fu5kmTx/ugzQuDPACMDgC4nhoy9vcc/y5iC/ryY9Gvc57+nyQnh9xnL1Q7HQDQwouuMXQAQDtf5tiRPDWJ9iuCxdh+eh6cKcdhLtYZjosrRYDkQ/qWA3d64MABPPjgg9i0iVJPrhIA1vj369cPZrMLzfzuu+/E/xMoYEYAiQAfeuihiMgCukEXT5Dp5VODOT+sNUeLDAAf0j9vv2coA7hTMUMF+REDAPyIB6UeC2OeSohpMBn2o5MyERbGNp4hugdbq5KyAY7jnosgSvqVzUg79Lmo63ff9gda600AABkAgOuW35/0UFcBkDrp4J+TqX/Jz1NE8M8gvkS5BBQoVAQHdm0Bb3a8rXRCFdz9QH9PJsDFs6dEOcCNpGuqOAAcl/4WgBW/70IR4QlSzupvhp3mrN5Lynq6JF0/QfoN+aROymaIdOvIlpppHfyHq0/ODITUncNAMDKaJlQBqr0OZo5pZXu2rMeyuT+KEh7yd/R88jkUjC8acnjKgrF2XsqYcty4b0807f8AmBqcdiMZexf9hVVjvkHS+ZscLKHGiRQAsPKTr7D+m5+CTl28RhX0+mI08pXI7AsGS7zFd6SmIW+xeBSvWRVxBQugSJUEwdBfsExJmONiMysPOJ0ia4LZE1JGQsEWQx5Dgwe6imCNvju8+h8s/2CCbMLF7AoAyAnGyVrPLIpAtuWnefhn8gzkKVwQJWpXR574gihSOQF54guhUPkyImMgJn8+HyJGOXNKnYn786wiAZS7vlDtggXfLCv4+Yn/ygKmqCpAZY7CFcrC6UzH+f2HxHN9cMU6WUvUAQBZbpLVSAcAZLkp9zdK3TFEkNBZKw2H49IGcUNqzFcThjwVkH7xb1hrfSiI6HKqpaamCuk/1vR723PPPYehQ4fi4sWLGDlyJJYsWYK3334bzz77LPLmzesBB7TeN3/8+Ur63ZzBE7ya8yNl8yOuwNXPDDGlEFN3HIx5XWlqWQIA+GUAeGcdhPKXmrX6ZwDInctxYRXS9r4G1rIKM1phKlBfEFyS/d/274eedH53oE8AJnXncJeigehzU22B/6tnAKh7G3iLP3/qeFy74lKxqFijLjrd/ziuXrqIeVM/z8T4zzYJ1euINH9Lhiwnxzh78iiq1W0snWqcsUzBgH/02wyiSnlEeOGwp6vzjopeTgdshz6D7cT0HHbrH2CvYaapB/OeULvZ8XQIJntlftciiPZXgVG2gvBai/VXeUU1KeCVi+eRfP0aSpavKBZy/vQJzJvyOVJuJMFitaLzg0+iXJUaQRdJkG/5exOw+YfZkhthzTKDWH+NcCVEY1kFAHBzDL65ft7ma2Gp165j/nNvCU31UBaKSJDM73JJ4HIyAMAgscPI4Ui4vWlENOblyO4pCVSjIQPofmbI6E+ApNxtDUT23OXjp7F67CQhZSllfLYemPIJyjaq69NUlPSM+UaqO2p364j2I4dnIhIkQLV01BjsmrdEcgwlfpUc7BZvoAMAt/gD4N4+A/60Pa9TA4ARj0h/Fvr0Nd9D+rXdMJd5OMd7auPGjejduzeOHCExVnCbOHEiBg0aFPH9+geS7gnNxe+FtaZLqcCfK8DdhimosY1+9KxRTVDNzopKAKxFEVPrIxis8SBJIVPpSZbntGfUcfNHfPF7YK36KuwX/oLt309uBtFk2S83AJaKT6sCK/xr+Ul8qGquPAmIqTsBTnJd/PuJqG0l8zvNwwGQryZSt/YXcn/e/o6p9aHOARDGW7F8/nTs3rhWjGCNiUWXRwejVPmKWDbvJyRuXid+qDnT08VtoreVq1wDHXo/JmQBlZiLCO/bjJtxeYG/e/xwNdSVrFNNWwa2/L52XFyTA2r9Ze5Q6zR1QRz6Qoayiu8zJXNFvs1YIlf6QY+aiaoxQnynqx1PaT9+z1kqDFZUDpCcdB2rF87Gv7u3wWg0oPU9vVGzUXMR+M/5diyYncOMnnbdH0aNhsEvCuQGsUFT6Pm0y6gBd/skUgDApu9nCfk5OUbCvbKN66J49Srilj9/yWIoUKo4rHlDl0r4j03JwVmDR4C30aGsfLOG6DbmrUxp2u4+vAFnsCVl2RUAuH7mPGYNGYGzew5IbQHMhChZpwbKNKwtMi2YSRJfsRziChcMCxjIqQAA36vuY0eBIIC3KeGWeHDqGFBJwm3kV1j6f5+BZTGhjM97768+EGcRyOTwarCfDgBIPvayG+gAgGxX5f6GaQfeg/3kz570WGPBhjmaEdtut+PatWuwWCzIly+fCCxIAjhkyJCgIED9+vUxY8YMVK9ePeIHTgI6+4mbQbyYMEMS0F2rGUwz2hskYLdIAADBbqoMlsKIqf0JjAXqI3XHMDC1WsqMeatk8EjEq1srf8xrMFeodXqn+ouzOTn9JueCT0cvvgZKNOocAIDTiXSnM2g9flpKMuZOHudh8zdbrLj7wQGCfmHxz9/CYbfj9s69RC3x9nUrMoEABeOLodvjw5C/kAThmtMB+6nZsB2bkiHhqD7wMxXvhJiaH0g92lH/XJYcZtRXpc2EWtywu1fi4lkZp1l2hOd7r6B6VRhRjrDzWThTXVwWWWZGq0v2tNJzkktguc6CaRNx6shNQJS3/W4QgNwc5PWgNW3bGbe1DS45KDeI5U1hxzdfEAFcIJObchwpAODEll2YOfClkGzlUo4lUR1vYZkSXaFFY+QrFh8yq0luGjpLJu7876CgY8kdJ7sCAFRg+OPtTwWXQjhGfoVKdzRH5TtbomSd6pmJ7UIMnlMBAPIikB/BnxuBW5V7i+8PANhSUrH49Q+RuCB0BgF93Gvie6LUIpDJHUcHAMJ56n376gCAdr7MFSPx1sxxeh4MMcVBgjnWO+Y0O3fuHMaMGQPe5DO1n9a6dWu8/vrraNeuHbZv3y7S/Rcs8EUsSfr3ySefoEePHhGp+/f3o9Cn//djnx+o/j8yA9aLGsywJAwRRIFuiwQAICSzdgzNVFvsHSjLqa8liaS12mue2lO1a1UzV6YSAK9DEM+2wQxnsutGRdR+13wfpiKtIVKHtw1CetI+v29ME0wFG8FxdZuHQE4HAIALZ05ixYKf0a7bwyhUtHimr4yU5BuYN3mcSBmOicuDO+7tjbKVqmH+1Amib8lyFdH1saGC8X/2pDHgjaPbGPR3eXQQ4ouXCv5VxHT4Ez/AfnxaRnClPvB3TyKe21ofwFSoabb5CpTzDmSbxapcSLgEe5w2EnX23rKrKrcmMqbkyouqnUOynzEGpiJ3wJIwVLZ8oS01FczgObBzswecM5ktuP3u7riRdB3/LHcFY7z9v6vHI0GXIDf4pBTb7c8OCDqOXCAhUgAAU5YXjhiNfX+sknS33Aa8uW/zwkCUrF09YIAm13ed3noBZGsPZsmXrogb9FPbM5cWevfJrgAA16g1GSLBmKYDHhC8AZa4WMkjy6kAAHkpKrVpHnB/cvbEjmoBgBqd24L8B6H8K8Wtwfl1AEDy8ZTdQAcAZLtKb5gTPLBr1y6Rvr9mDVNjfY3Ef6+99hr+85//iA9WrlyJuXPnggSBderUwcCBA6Ny8+9eFcnp/En+yLsQ2+gHHx3ylK39kH5lq2czlNtzkTLeTLVUG1SHKgHghCKAPjAaztTTrswQg0moE1gqPQ9zCdePDKGjfuQrIafmtF/JyCAxiJR6Y8EmAqzgj2e3qV2rmrnYx35mAWxHvnTdCHMP/AFcoD4sVUfAdvCzjBRhIgBGWMo9DktF1/MhZOIoZSiC/VQYzAVhLtUTBmtRpB36LOoAQHZ+/7atXY41i+eiSMkyIljPm78gTh4+IAL5yrUbiKUzgDh56IC4+S9SvJSQAdy/czPMFgs63d9f1Puzxp8AgN2WJgKNfAUK495HBgYEFcSgjhuwHZsK+6mZcKad19hFBiGjaa32hsbjqhvuVgj+hWeEGk1vWKv+T52jmGa///9gPznTo/CheiCvjt7yqWrGc5xdiNR9ozxSr2rGCKcPv49NRdvDUmFgYGDf6cSR/YnYsPx3nDt5TLx/BOvqt7gTje/oCKPBgM2r/8SG5QvhsNvEUli2U6lmPZEBYLfZwHKdro8NCfv2ORBRmvfe5QaxkQIAuJYzu/dj9tARIaUAlZ4Xa6xbDHoUzZ56GCarxae7XABAK99lZwCAZSB/ffAFWIqhpTE1vsuHIzOpL/jPISdYVhKoRoMDgCn490/6CKXq1QzoMjl7Yke1AECw58l7MToAoOXTLD2WDgBI+0hvkUM8kJiYiP79+2P9+vUhV/z999/jkUceicotfw5xnWbLpCb0sWPHsHnzZqG4sHXrVpw8eRJbtmzxmYMlFsy4qFKlCmrXro1mzZqhVq1aiIuL02wtWg2UnJyMv/76C1OmTBHPFjkk4uPj0bRpU5FRct999wngyFuOLhIygFrtR+txmL7PFOHjB13ZEpTwa9CqHVb+NhPpDrsnVZgBAlWZeHN47MAeLJz+DWxpaYjNkxfdHn8aRUuUxupFc0QJQNlK1XHPw8xwMQiAIJNR9u7wBDjO/HqT4FHrjXH2mOKIqTNWEKJmpWlNZpeVe5EztwA5q78hAlalFqk0+3AAALGmXS9klKUo3VF47QnYmkrcB2vCUMAUuO6cmTeU5iRo58/Bwdp+EnZ27NNPvLtH9ydi6expSE7K4H7xWp6UFGC0g9hIAgDcNgkJf3vpHdmqBHJPMhABYrR9l50BAPqRWRjkYdgx63e5bpXVLlidvHdnOcFydgMApNYjZ0/0gQ4AyHqMckQjHQDIEcekL1LKAwzSyPL/+ecuYp5OnTrhjjvuwKFDh0RNP7kA3NayZUv8+OOPIgB1GzMH+vTpA4IIcq1q1aqYOXMm6tWrJ7eLWMewYcNAEEKutW/fXkgUlioVIgXab7C0tDS88sorQupQiX3zzTd44oknlHQRPxgZFE+bNk38s3fvXkX93Y2ZoXHXXXcJGUYG1VRhCMe4Do61bds22cMwe4Q+cwMR69atE4oQ//zzT8gx+Ly9/PLLaNOmjQACIg0AJCUlied9woQJsvfm35B8F1988QVatGihegx29GYCDzSQNTYO9zz0JMpUdClW0P6c8wMoIeY5+0LxyJu/AM4cd5Vj3NbuHjRp0ynoutISX4X97G9hrVteZwPMpXkb/Zq85pFopTWZXcA1EpmJgzGmhCtITE8VWT9O+40sIxk0FqiLmDqfi4wjJWY7Nhm2Q+MBp+uWWiszWIshps4YGPPXUTQkg/+0Pf8TZQmyzGAMwj0iq7enETOVmElhKdcvaODPxgzkKa957tRxAYqXrVwdFotVZAN43/S36dIHtRq3FONfvXQBi6ZP8nB6uCeVkgKMdhAbaQCA+7587BRWfDwRB5atlSWDJucUeVvbfdwoVGh+k2/i0uHjmDnoZVw+djLkEFIcAHLLJyIJAJxN3I9fBr6MGxdcijDBLNj5uduTD4Ds9avHTca109rxakjdVssJlqUCbu89RyMDQGo9cvbENfsDAPbUNCx582NJBn8pDgC5ZIJS+5DzfultXB7QAQD9ScgVHvjzzz9F7T4D7HvvvRcMZEuWLCmC07Vr14qg2zsQpNxfhw4dPHsPJhMo5Zzp06eLIFOukX+ASgT79++X2wUMjOfMmSOCY7l2/vx59O3bV5AeyrWaNWvil19+ETfycoy+5X7ef/99/PRTcE1kOWP5tyE4w1INlmWoBQLCBQBWrFiBfv36SapGuNdOgIYlJbfddltEAQCSW3788ccC4FFrzLgYP348GjdurHYIT7/t61Zi9cJZmW4OxV8wBgPqNmuNVnf39MmQYMBx9EBgsK1IidKC8C8ub/6ga3OrloiSkwibUEOpMx7GvJUjPFPg4f3JWbVchLgdLtZBqLxQftTfWAZDJQX7+T9FuUVUzWCBJWEQLOWfUjQty6ocXK/mprwkhASpaftGKbj5N8Bcshscl9bDmXpKxQ4MImvFXPZRWMo84lNKFmywdUsXYNNKl/xW9fpN0b7no+K/mY2z7e+/xH/z5p+lAM3uutfzHgfiBZCSApQLAEhxAMgNhqMBALj9mnT+Ig6v2Yj9f67GsQ1bkXI1c4aEkgOt27MzOrz+nKcUgEzts4e9ihObXYSLwUxKBWDP78vw639HSS4lkgAAMyd+HvCC5BqkAAD3ACwJOL1zLw4sW4ODK9eBjPLhmBRjvZxgWUmgmpMBAPFdMfZb/D0x9KWWlE8JbBHg4rsdypT4NZxn4FboqwMAt8Ip3wJ7HD16NF599VWxU9b5v/XWWz4BBwN+Bt7uTADeVLMMwNtmz56NXr16KfLWiBEjMGrUKJhMJln9vvzySwwePFhWW+9GSudh+j1v0U+dkv8jkjfdH3zwAWIyNNdDLZI30CRM/PDDD32yKxRvTKID0+zfe+89tG3bVnHJRjgAwOHDh2WVk3gv39t/kcoA0Cr4J0BG3gstjGUfaxbNxo71qzKBACT3YzBP1n9vc3MG+KcbkzuAHAHsJ2WpO4bAcdElKxhR8+OGiOhcfoNHqm5c8FmUvh+W8gNC3g67lyOUB/a+ifSr2zWtq5fypTFDtlMJGa0/r4nUHEo+Z2kCuUMoQRrSSEp55CvYT0yD036T0FJqLrf8pDNpn0IFA4Oo6yeHCXlKyNUix2xpqZg3ZTzOHD8smpPFv0LVWli9aDbOHHP9WaVa9dG6cy9RisN33UeO0+nExpVLBAkgP2P20109H0W1ek0CTi+3dl/qBjarVQCkfOtMd+LGpcs4t/dfnNiyE0fXbcHpnXvA21K5VqRSBfSaOBqUEaTJvSElj0DHt55H3e53Z+JiSDp3QQT/9J+UhQsABAVxnE4X4/xnk6SWALkAgP9AZJRnpsOpHYkCjDm+aYf4fyXWeviTIGt+INMBgJsygPTP3iUrMH/4m5LupbpH+5HDYc3jW+pJAOfvL77D2gnfSY6hAwCSLpLdQAcAZLtKb5hdPZCSkoIXXnjBkw7tnQHgXrN/QOafAcB2DJYfe+wxLF26VPZW7777bpHOX7RoUck+atL/3YPeeeed+OGHH1C6dGnJediAJQO8vVZis2bNQs+ePSW7MN3/ueeeE1kJ0TBmQLzzzjsiG0AOOOFek1oAgHO9+eabnnISOXv0z9KIBADAYJmZFgSQvEta5KzP3aZVq1aYNGmStmSXTie2rVuBtUvmCY1uf2P9cKf7Hxe3iG5javGyuT9h/45NHtAgvlhJdLz/cTADQI5RppJBqdORJKd5WG0MceURW29iVFVRXEoUTyE9SVrvWsnmeNNvrf4WjAXkly6J8Z0OpO17G1SKEWSa0TASApZ+ENYqL8uaLRLs//4Tk0zPXOZRQaaXKdAOU43CW3pSXuaHEQRJzOUHwFzivuA+yiD4Y9mNyWxG3WZ3oETZCvBW52Bnkvo509PFOCXLV0SbLvfDaDRh44rFOPbvHrTv2Rflq/ryYXjzeTDjp133h4UaQCCTmy7MOuzeX76PQuUyfxfwO2bFx19i45RfJJ+JaGYASC2GoMD1c+fFDf7Gqb9IsvAHCnTkBJ7iHM1mNB/4MOrf31XICzrsDhzftB2rPv0ap3bskVqq+DxcAKBsk3ro+skbyFvUV7r1/IHDmPvsSMmbXq5BLQAQaIMEBc7vO4h9f6zE5mmzJcGYUHPLOQclgWpOzwCQm9nDc6EKAaUIi1atCIPBiMvHT2LDpOnY/ouvKlewh1SJX2U96LdwIx0AuIUPPzdtnbfwlPlz25AhQ0RqOgMzGmv7H3roIVEGEIgDgG0cDofIHOBYck0JD4Ca9H/vdQQCLQKtU039v1yAQS7Rolz/KWnHDA/+I7ckQC0AwHp+gidKgmyWnzCwLly4sNjSobiIAAAgAElEQVRSJAAApSUJ/r6NSPDPGtgL57Dg+y9w5WJgFn5/ErGUG0kwmcywxMTg0rkzOHF4P4qXLo/ipcuF1MHO9KywNn7HMDDNOuJmMMFSbgAsFZ+O+FTuCdIOvA/7yema1IO7xxQSe7U+VA9k0Od7RsBxbmnUQAAlJRjRAABcvjTAYC0CY6EmoHQr0tOQfn2vUA5RWyrBrAxrjbdBWVFhIX1tFMoqzOAwFesY8pkk2EbFjUN7dnjANmtMrADbKlSpiQXTvsSR/bs9YxSML4Z23R9C6QqVceroIUHwmZaagvwFC6P7gGdRoHART9ukq1cEnwfBARqzA0joGQrEI3M7ydukjLevrZ7pL0AJb2P6OG8b5aTYRwQAcDqRej1J3MgzbTn1WhIuHDiMGxcvieA69ep1pCXdQI8J74C3+IHs+tkLmP/8myHT+QMFOnLTpKV8K+fzYACA3Pp9zsFgr90rw1C4fBmRIcLbeJ49QQA5Fuj86Pe060niDHirn3z5Ki78exhXTpzGxYNHcePSFdS8p11QvXs4nRAB/MgPQy4hXACAIMwDUz5B2UZ1Jbea0wEAcjH88fanwq+RNh0A0M7DOgCgnS/1kbLQA/Pnz0e3bt18VsBA7sknn4TVahX1zgygaWPGjBHEbgxM/G3Dhg3o3r27otT5QOUEgVzBAJHrUWtyywDIus/yBjLXy7WRI0fijTfeCFnKkJXBv3sfLAdgtofZbJbcmhoAgNkjzCghp4QS8ydP1BoACNf3HTt2FBkNBKwiYRfPnhJEYsk3khCXJy+uX73sMw3ftZqNW6Blh66CbZxggZADlHnbH2zN9lOzkfbvB4AjORLb8hnTmLcKYup/DYPF90YrEhOnX92K1F3/hTPtnGbDG2LIZfBp+IoGUSEl9Nq2giyA6AEAmh2LZyAG/jF1Pss0sO3wF7Adn+p6xg1mmAo2FECUsYBLXjOYMfCnDOe/u7YKiU7/chs3Y/+RvTuxbO6PIkCjkXujVaduKFikGFYu+MVDDkhSTpJzuo1ZAe7Uf/4ZM3xuv7s76tzWOuS6qD//8xP/FUGylDV4oCuaD3oE+UsUQ1pyCvYu+gurxnwjm3U/EgCASF8f843U0kWqc8OHfH+TeHeSkjzzLwFgX2Y/rB0/VbLeWnJxMhoEAwCU3PbKmCZkE//zk0tgSMK5Hp+/g3zFb4JV3hPJ2UO4JQCcr3HfXmj1dH/E5MuDlKvXcXbPARQqXwYFShX32XdOBwC4GQJzc58ZKeu9Due50AGAcLzn21cHALTzpT5SFnrg0qVLIIM7SexCGW9qWYdfrFixgM04DlnwlaS3Mx2egSmBhmDGmvmnn35aSMmpNbm39GSuZ8An9wabWRILFy4Eb4iD2ZkzZ4R/582bp3b5mvTjWidOnCiyOQIBON6TqAEA1CySfiMIlJCQ4OmuJQDAffCZXLNmjZrlCVJMAmDeqheqBpLodPn8WVy5eA6lK1TBkplThTZ4KMtXoBC69B0cHgjgdCBla3+kX5WuaQ17zySlqzgMlnL9wx5KagDNdexVEuoFW2e0Ze3klmDkVACAoJK11gcwFWoa0OWOCytA4kuWQ/DmP5QxkD+wczPWLp4nbs/JT8MsHX/j92eLDl1Rr/kdWPzzFJEhEMgCEQCynVs9gCogpROqoM1996Nw0RJSj7aQb1s4YjT2/bFKsm24DSIBAJzYsgszB74kGeiEkpOTkwEQLACX0zdcv7F/sPnlkhFqsQb/81Ny0xxISlGsSUYGAG/v75/0Eco19a11d+9JLolhIB/4s+izTW4AAAhOrRk3WfA7RNJ0AEA77+oAgHa+1EeKkgdIhHb8+HGQqK1EiRKoXLmyCL6lAiVmCDAQKlOmTMiVKiXqk8MDoEZmMNAiGYB37dpV0/X7p6/7D64F8ZyWjwbl61gLT9WCUBYtAICM/ASBvAEJrQCAcIEXuc+8kvNhgLFzwyrBEJ584zryF4zH7Xf3QLkqNTzDMDhgavHZE0eDDh2IG0DJOtxt7admgenylK6LtBnzVsvIAlAmTadkXZHQsZcbQCtZZzSzLyCXiJGA0OaHRDp+jjGDSRAyWquoV/Xw3uuO9Sux6ndfVY7SCZXR5ZHBOHZwL5bO+g62NBcZXf5C8egx4FlB8McygROH9nsyBfh9VqJcAm6/u6fgCwhk169cEnW8eQsUVOTugyvWYc4zIzWTzQs2eSQAACUABlPf2414GhVaNoHJYhZlA2Sr5+0/a/KDGQPQHuNGiRT6QKakDMK/P9UFuIZz+0Iz5QcDABjoLX9vAjb/MFvRmatpHOj8Dq3egNlD/yf57NCH9e/vIngEmEFCY3nA9pm/CcK5UISMVe+6HZ3ffQUx+QNLESspg/Df9z3vjUDtrr5lO7kBAOA+lZBM+vuFYEtcoQKSwKAOAKh5kwL30QEA7XypjxRhDzCFcfny5UL+zFuXvXr16iJ9vU+fPuANPlP8eUt88eJFsaL4+HihDCBXUk5psE75t19//TWkpBoJ/B591CWvFI5JZRskJyeLYJQghlwjmz/7BLONGzcKBQWS/yk1+p5yfixJ4A00U/eZDbFy5Up89tlnWLx4sdIhRXuWAZCsLxQpYDQAgGDSiVoAAPTTSy+95CG3VOooBv98DgiSaWVJ167g9x+/9gnsi5Uqi/seG5JJts9bX9x//uJlyqPLo4NCSv3JXbPTdhmpO4Yi/douuV3UtzNaYa00HGZKrEXIbIfHw3b0Gw1r/w0wl+4Na9XXtF2x4wZStj0ZHb8bTDAVaYOY2p9K7iF1x9NwXIz87bLkQmQ2ELwMdT/XrLTEn9iPy6CE3+2de4rbz0UzJuPf3Vs9q/N8Bng4OUj8V7ZSNZ96f5nbkdWMhGxLR43BzjnyZWr9B2aKPFO5Q1kkAADOx4CN6c5yeAhkOcSvUTC2dO9mBAF+e+kd2eUQ7Nvo0Z5o0q8Pfn3hbUkSwlBKDHKD8GB7Z7DHf6RY3wOdnxbPTqgziS2QH13HvIkKzRsFbXbj4mXMefo1nNyq/O+cTm+9gHp9uviMnVsAAG6KIMDvr74nJDHlWqm6NXDPe69i55yFWP9NaElpHQCQ61XpdjoAIO0jvUU28ABvoadOnSoC1WCp7WRuZ8AUFxcHBsI3brhqDJk2Hio93397qampYpyxY8fK3jnXRgWBQKYmKA82cTACQ3d7BukPP/ww1q6VJ48WLIB1j6fGF+6+UlrzDHDfffdd8Y9SI+gyd+5c3HbbbUG7RgMACCadGC4AQN8xs4BglxojGDZu3DhNg3+m+P/2w1e4fOGsZ0lM42fwH1/cJVXlbwQBGHCcPOxisuetYvkqNdGh92OIicujZmsB+9iOTYbt0HjAadNszGADuQK2CaBkm+YWiZIGYyyslK4r2V2T5VKdwHZ4AihRqETiTtXkCmre3eNrD6CoWrmsTkL2r/r/wVQkdN18sMHItcFbe4fd7hOw79u+UZDzuVU53PX+sXF5cOroQfEepya7/n6UQ9wnazMKGylhg/cfmgFy9U53YvZQl/RvMIsUACDSyOcuwpI3PpG8iVboFhEY3/fRSOQtFrh+3Xu8y8dO4a8PJmD/n6tDTkMm/jueewq1unYQJIWzhowICwBgEL749Q+RuEAZVw4X6S6NIBfEotc+UHV+4dw0h5owlISiTz+nUwSqKz/9WunxBlQ2yE0AAB1iS04ByT6lMi3cWRrkSeDtvxQvBsfWAQDFj1zQDjoAoJ0v9ZEi6IHp06eLG/xQde1K6sOlljp79mz06tVLqpnn81A381oHoqHKAFgn3rlzZ9n1/48//rgghwvGrK+GFJFOkZumH84ttxRxoRZ+5zNF7gNK7zGDgfW0zCwhzwLLEAYMGIB27dplek7CAQBI3rhjxw6heCCXx8F7AX379hXgQTCeC9kPtVdD79t8BvEFCheFNTYWzdt3QUxsHiEBeOa46zauUs26Qj7MHeAL9ucDewTTeMXqdVCucnVlbP8yFiyyAIRk3j4ZrcNsYowRsnTmUvK/H+TO6Li0HmmJL4H70coE+V/dcTDmDY8A0plyArbDE2E/v1Q1073sPRmtMBVqBkvFZyRr3v3H5O1/WuIIOO3XZE+XJQ35HFV8BuayfRVPf/roISyb9yMIyrnJ/bzBNd7gz/9uAk4fOyTGNhqNaH1PLxdBn9OJZfN+QuLmdZ556zVvIz6PtjEI/O2Vd2VJwrnXVqVdK3R6+7+48O8RTO83POSSIwYAsJQ83Ymd8xZh6dtjJCXl5PqVoAZLBoKR1wUah+s4t/8gds1djCN/b8KFg0cFKMGgv0zD2qh1XwcktGoKS1ys6J586UrYAADHuXjoGH5/5V3ZsoLsU7RKArp8OBLFqldyMfGrBAA41rXTZwWTv5Kb5lDnQH+1fWkoatzTDgZjZoJo/75qQQje/rd/7T+iJMRtuQ0AcO8r6fxFQdy5d8kKnN93SGTMmGOsKFmnBqq2vx3VO7VB/pI3CRF1AEDuN4U27XQAQBs/6qNE0AOs9Wf6PINbBmQvv/yyIKxjEPbhhx96Uv25BDn1+HKWqpRJPxRBn1bp/+51hwIbPv30Uzz//PNytijazJo1Cz179gzYnj8sOR7T7ZXaV199JRQPpIj6OK7aQF2KFFHtuO698lnj/ikJKEd1wNtH4QAAfNYJ8qgJ/p966ilBSMnSC62Mt4tLfpmCg4nbRSDRtG1nNLmjo6gjXvfnAuz8Z7XnptE9p1b1/Ur2YDv6NWyHv4xOFkCB+ohtMDmzDrySBQdoG4nbayUyeoGWT2k7ceN/YWXkeRZMeWAu2h6WhMFhSRVGjRhS7XmrDf6dTmxatRQblv+e6Z3zf/eO7NuNP2Z9B7vNlRVTqGhxdH/8GVGvT/nNeVM/F5+R3Z8AAN/trLCrJ88IaTipW2zeFpJV//ZnBsCaL48s4rRIAgBuX/EWft1X05C4YKlqIKBs43poMbgvKrRoLCv4DOectAIAuAYSEvLs9i4OrTjEs6t9Xwe0fv4p5C3iksoNFwDgGCQF3PfHSqz/+kdJToNgPmPKf4OHuonyCPfa5PqXqgQEIY6u3yK3S0ByxdwKAMh2SkZDHQBQ6rHw2usAQHj+03tHwQPeQS1T81n77Q7INm3ahGHDhmH9+vViJXLq8eUs2eFw4K233sKoUaPkNA86r5bp/+6FMD2ct88VK1b0WRtLHlhvT0k6ORZsHHffK1euiCB+5syZcobztJEa138w+pq3+aNHj1Y0j5R6QbgAAFUbPvjgA1FSotTCAQCUzuVuz7R/cl9oGfxz7FNHDnq0wJku3POJ4XDCiT9+mSokwgKZJSYG9z48EGUqhnfrrMQXvKEWXAA35GlMKxk7U1tTHKyVX4K5VGDwTO3YkahfVwsAkEjPdmgcHJfXC537SJrBnA+m4p1hSRiqSS18NEtCFPvFFAdLhUGq1CQO7t7mCerJzl+1rqtOef+OzaDsH42BfLvuD6NKnUZYNONbjxoHwVhvKT9Kd5LAk+9qVhtvsanlvm/JShz4ay3O7T0obrHdt4W8Kax+953iVju7GskBKfN2cssuHPtnK1gnfvnoyUw8AQXLlkKewgVRonZ1lG/eEGUa1EG+YvGaZ0UF85NcKb1QHADeY3tnIBxctR4XD7qIX3l2xapXRqXWzVCra0cUKlsyYnvkGq6ePC2yERhMn9m1F6lJNzxrca+XayJ3RN5i8SjXtIEotyhes6rPbbzS54tlNic27xTP7onNOwQvhTfBIM+bGR289WbmQ+n6tRCfUD7iQI/SfWR1exJkLv2/z7D9lwUhl6KXAGh3UjoAoJ0v9ZEi4AH/AJoBDlOyvY23pUx7dt+Yrl69OqSkndxlKk1/D7S2Q4cOCck6N0Ahd26pdoFu7pXW/48YMUIAHExrD2R79uzB/fffL9LRlZgUUWGgsf744w8hXajUQhEYhgMAyOEYCLXWrAAAWKJAsKZJkyZK3Riy/e5Nf2P5vJvEPNaYWNjttqA3kO7B2nZ7CLUat9B0LVKD2Q59BtuxKRoS6AWf0VS4BWLqjtcsC0CUMVDS8EZodm4pH/h/rhQASL+6FbZDn8NxZQvgtCudTlF71sCbStwHa8JQwKQdJwR5ClwlIS7uiexi3K+l0nOq+BiYibNg2kQcP+gqc6nVpCXadn1Q/PeO9auwetFszzuZUL0O7n1kYKZ6f7L+d+03DIWKBJbBzS5+0tcR2AO8Nf974vceAIHAQdGqFRGTP5/Ql7fmiRP/HSqFnQHyz0/8V5K7oGn/B3DnfwdFLGjXzzj3eICgx/zhb8IcG4MCpYqLZ7JAmZIoULK44LJgZoU1X96QQItcYsWSdaqj18T3kCc+Ahw8uedIZO1EBwBkuUlvlFUeIKs/g/vffvtNLCEQs7l3oMfa8xkzZoDKAOEa56b++pw5c2QNNXToUFF7HRvrqrWjKeESuOuuu7B7926cOnVKcr5A5HNKgmjennNfnDOYkam/TZs2kmvxbxAICJEaJBJgQzgAAJ85SkbST2osKwAArpNElCT/K1CggJplB+yzZ8t6LJv7o6fW2L8RU4vv6v4Ibly/6rmdtFit6Pzgkz7SgJotKMRAzAJI2T4YzuTg8oNarcNgygtr9TdhKqYcuAq0hvQrm5G663k4bZe0WqIYx2AuAGutj2Aq3CzkuNSZtx39FunXdgJOh6Zr8B/MYC0Kc6nesJTrp2ng7z1PNEtC5DjLmCcBliqvgMCRGrt66QJmfzMGVOKgtezUHQ1bufhHbKmpmDtlnEedw0P6Fxsn6v35DpN8s1XnHihcVDtVEDX70Puo94CctHnekPb6YrQIwvyNKfN/vjsO237+VXIR5CJo3Df6vBCSC9MbZDsPEACYOfBlsJwnlN096kVQhhKGzBwLLCNZ8OI7ksAUOUDuff9VWPNqBxhnO4dGaUE6ABAlR+vTqPNASkqKqEGfMGGCZwDvOmfWqTMdniRtzACQIrVTugrKqHFsOeZfk66EQZ83zlOmTBEp3HIAh0Bp9kyhJ3GcHJPDlaCWu2DJkiXo0KGDnGV42pw7d06oFyxdulRRv1CBejgAgJQ0otQiswoAIGDx/fffC6BMK0u6ekUEFyQc8zYG+be1vQf1Wtwp0o4P7NyCpbO/F4zklPljvXFWpBenHXgf9pPTo5MFEN8SMXW/0MTV9tNzkbZ/NJCeosl4nkFYb175BZhLPxBwXPuZX2Fn4C9KJ9K1ndtnNAMMMcVhLvsoLJRRNATOPNJsAU4HUncMg+PS35oNqWogShjG3wFr9ddllTdcOn8GKxf8glNHDyFP3nxodXcPVK7dAP4AgP87tvK3X0QmAK1c5Rro+tgQ8UP7+pVLSE1JRpESpVUtX++UfTwgBwDgaimr1vq5p1C6QW1YYmMEYeHl4yexYdJ0yRRr9mdw1furDwSJoG66B6Q8IBcAIN9C6+FPoFrHNiKLhd9PKVeuYc/CZVg1ZpIsWc3W/3kCzQfy7w9pokapdd/qn+sAwK3+BGTD/TNwtlgsHlKiSZMmiVp0b6tbty66du0q5P4YOJOZnSnQDFpJEKiV7dq1C6ytTkxMlBzSvyZdSfp/7969Re3+t99+K5vEz7sMgOAHuRAY/MkxZiowVT8USZ8SQMF7TjUlGGoD5k6dOokzL1Iks2RSOACAGhDD2wdq9yPn7KTatG3bVjwHZcqUkWoq+3MGH8wCoJyfwWgEU4xbdnSBDHnzFxBSZH/O+RFUCyAw0On+AahQrZbs8bVsmJ70L1J3DoMzRTqTJtx5DeaCsNZ4G6Yid4Y7FOwnfkDawTERqbenYoG12us31+h0wH5qtiiXYNYE4Ax7/cEHMAhCP0u5x12cCZEO/L0Wkn49Eam7XsjYYwS3GGRog7UYLBWflp3yT6WMJT9PQVrqTRCIJTcd738cZStW8ykB4Hc3yftuv7sHkq5fxfypE8C6fv55q07dUb9l2+hvWJ8xoh44vnkHZjz+vOQtabiLKN+sIbqNeQuxBdVlwIU7v94/Z3mAQfzsYa8KLoRImg5MaetdHQDQ1p/6aGF64MyZMxgyZAgYxFD2LyYmBrwdZt2/1M042c+ZLaCUsT3UkpWS+Hmnv8+fP1/2Taw7IN+8eTPuu+8+xWUASoLdqlWrilrxevXqhTwt8gO8/rpX0CDzbHM6ACDXP6HckZUAANdF8kKqQQTjd5B5lCGbBQpWjCaTyApo3Lp9liL0afv/D/aTJK+MZGDrco+peCfE1AytZy3H37Z/P4bt+HdymipuY8xXE7GNfhD9bCd+gP34NDhTmdERSf8YwbR3c/kBMJe4T/GaA3Zw3IDt1Ewg3Q5L+QGyxnSc/xNp+97WVFpRcmJjjNgzMy/kchv41/h7z+FO6T+6fzf+nPODD/+GNTZOZN24SQCzQoFD0h85oMGVi+exdc0yUWLB7IqaDZsLxYTsZHLrpMNZMxn7u3z4P1CSUDfdA7I84HRi1WeTsO4r198xkbL699+Hu159BiarJVJT3FLj6gDALXXc2Xuz/prwzzzzjGD85836/v37QVZ23sz6Gz8nizxvtLUM/t3zKKnjJ1BB1QIGXq+88or4bynzJpxTwrzvzXegpP5fbpnErQoAtGzZEj/++KPIKFFrWQ0A1KxZE9OnT5cEedTujzeNv373Ba5fvalXn12Cf+5J3PzufDYjyFW7S3n9SOxmrfmBZI291GiRBAAE2V6xDnCcXw5n2nmppYT3ucEEY/46IkDXIjOCiyE/gf3ET3Bc3Q44bsBc5mFYq7wse52OC6uQtu8tONPOye6jqqHBDFPBhrBUfhHGfKF5aNLT07F93QpsXLEYaSnJyJOvAFJTbsDpBIqVKosLZ0+K2n6a51a/xZ1YvWiO6MfyN29jm4o166Fdt4cQE6fXxyo5v8TN67Dq95lC2tRt9Gftpq1EhgUVF7KLyS0DULve2t06ov3I4YJQUDfdA3I9ILcMQO54/u0KJ5RF97GjULRKgtoh9H5+HtABAP2RyBYe4I+hMWPGZNKc79GjhwiiGYwRIPjuu+/wxRdfCGZ6Bv6sZWeg3bBhQ1ma82o2e/LkSTzyyCP466/QWrcc2x088r9Z07527VrJKblHljkULuzSx/WWPZTqPG3aNDEPgRKCIHKMfbgfKbtVAYBQZQVSPnN/ntUAANcRjoxhqH0yzZ/Bv7cEYFze/GjTpY+oVc4uxoDPfooEnpG85eZuDTAX7wxrTWUylv5+iiQAEJUzcQe/FZ+GsUD4zwHVEOzHporg32kj8Z37HA2inMBSabiibVHWMG3v6+C/NX8mlO7d6cQfs77H/h2bMgXyje/oiObtu8Bb8o8bJdkmeTVYcvNv4jZsWLYQvLU2mc0oVa4imrbtjBJl1YOWipyZixqT42T2pDGCY4EgZq3GLWFPS8U+nk16Olp06IqGt9+F5KTrojSjYHzRLN095QaXjhqDXfMyX4aEuzDK4t330UjB3K6b7gFFHnA6sWPuIix54xPNS1TIHdB1zJuo0Nwle6qbNh7QAQBt/KiPEqYH0tLSQBm71157DT///LPPaKzpHzt2LBo1ypqXnzr1b731lpDMkzI3DwADQLlEbP71+Js2bZJdBsCMgzfeeANUBWBav5QFIg8M1icnkACSG+Kzzz5DnjyZb7yUlEV4+yBcBQCOlR0AAD6LfCbUyCuGeo74Q3jz6qU4lLhdNOOtY6Pb2yMubz6pxy+qnzsu/4O03S+BknCRNtZ6x9T+KKzAN8cCAEYrTIWawVLxGclbb6lz4FkRtCEhojP5eGBSQqMV1krDYSaRoFJzOmA78pXIJnDaXWz64Rg5IExF28Jcrh+MeSpJDsV355+/FqFw0eJYt3SBT62/u3P9Fnfi9s49RVr/ohnf4vBeV10tb6SbtOmE29rdIzmP3kC+Bw4mbseSX6YIf1eu1QB3P9AfKSnJmDd5HM6fPoESZRPQ7fFh2PnPGqxdPBd58xdE63t7ibZZZcmXr2L5++M1BQHIrt7h9eeEZr1uugfUeCDd4cCOWb9j2ejPYU+9mU2jZix3H6pa3DN6BMo1qZelZYXh7CG79tUBgOx6MrfIunjzzxR7Bv4M2IIZMwB4888b/1DEdZFy25o1a9C5c2ehNCBlrL+mhCBJ9KQskN680jIAAgD8h1kRUsYyCXIlWK1WqaZQUlbgPVg0ZQBHjBghgJlAte5qAQB3GUdcnPoUSC0BAAbyjRs3lpWB4n+oJMr8+uuvUbx4ccnzzo0NUhNfguPs4ihszQBz6d6wVn1N9Vw5DgAwxsBU5A5YEobKCn6DOoaEhGcXwn5qJtKv7ZIkQTSY82XIGqqT0xPrIJfAsamwn1kAZ8pJReoHlH805q8FU8nuIvNDDqkh6/P/+Wsxtq9fIdL6LdYY2NJSkb9QvLjRP3P8iCcTgH/WY8Cz4rNTRw/itx++QmryDbFs1qR36/c0ChfTpfxUv2h+Hfdt34g/Z08Df4u07fYQajVuIbIB5n47FteuXAL5F+55ZBAWz/gWZ44fBkkZuzw6WPAELJ/3EwrEF0Xtxi09fAF7t/0jsjeYndHsrntBToZIGJn9j/y9CX9P/B7HN7nAWDVWrFoltHqmPyq1bqbXVqtxoN4nkwcuHzuFdV9NQ+KCpaqBAN76N3m8Dxo80BVxVAzQTXMP6ACA5i7VB5TrAX8JPwY6Xbp0AeuXGXyuWuWSNHIbP3/33XeFLF8kav1DrZsB/RNPPCFJRMgxeMtOVQLyFkiZf/q/u70S+UGWHcgpNaD/SKR41113SS1LfL59+3ZQnUDOPrwHVAIyuPtFAmzIDQAAz4wlIe3bt0f//v2xfPlyWWfn3eirr74SKhpZAZwpXqzGHRyX1iMtkVkAN7kKNJ7CMxwl7mLqjAUJ99RYJFUA1KwnaB9THpiLtoclYbBg91dr6Ve3wnZ0CtIvb4DTkSR7GM4ZW+8LGOK0SXenWoT99GykX9mC9OQjArLmWCoAACAASURBVBzwNmZ3GGJKwliwIUzxt8OYX4U0mtOJJb9Mxf6dmz1DM2Om5xPDUahIsUyfubMASAjg3Y+ymu26PYwqdRrK9pfeMLQHvIN9qpu07/koNiz/XUgq8jdKldoNUb/lnVjw/UQhp+jOCGCAP2/K50i5kST+rEOvvjhxeL8Aeii9WKhIcfR44lnB7RBRczpx/dxFnN61F6e2J+Lk1l1IvnQFFw4ezZSKHV+pPOIKFUDJOjVQplEdlGlQB/mKxes3qxE9oFt3cJarnN1zAKe378GJLTtw9dRZXD56MpPcX96i8ShQqjj4fJaqWxNUoWDNP0tydIucB3QAIHK+1UeW8MDhw4fx6KOPgrfrNGrYM9WewT3r/Rns8x9/Y80/2zI4iqYpCcrlrou31//73/8yBWdqg+9Q8zKIJIcCsw7k2Pnz58F0+EWLFslp7mmjpMyAnVhiQf4CORkT3gvh+ZMUsnnz5gHXl9MBAO5vwoQJguOBwTtlIqmModS8ySKV9s0N7VN3/kfUkUfcDEaYSz+oiJzOe01Me0/bPxpIvykBF/E1K5iAN++m4p3Fjb/BEq+g582mDLapQuA4uyiDjFA5P4OxYAPENpiqav6s7HTu1DEh1ceAkRabJy+6Pf60uGEO9FnXfkNRrFQ58dnvP3yNCtVro1m7e7NdqU1W+lSruXduWIXVi+Z6lBTc45JM8d5HBuLIvt3YtNJVc0+uhdvadsaG5Qvxz/KFnj+LiYnFmsVzPZkcBA7a93o0WxEIauUvfRzdA7oHcr4HdAAg559hjt2B/63v1KlT8dhjj3n2E4p8L1IEZ6GcuWvXLvTp0weJiYma+NzNF0COA39jqcGwYcOEnrtW5s81IDUubz+UkAt6j6fk1lltoM5yEPqnaNHApExqx80OJQDx8fEYP348HnjgAQ84dOrUKfF+LF26VOroMn1OeUyeJWU1bzVznFuCtL1vKrplVusjQ1x5xNabqOpmPP3KZqTueh5O2yW100ekn1AQoKRdwlDZknY+C8mQ7nOc+Q3pSfsBpyOsdZpL9YK1mnJ50rAm1aKz04ll834CGefdVrNRc8HaT/P/rGqdRujYp5+4nWV9Osn+dIucBy6dP4O1i+fhxKH9cDjsAny5497eotxi3pTxIv0/JjYOXfoORpHipTF3yjicPXHUA+RcOncaaxbNFTKCbitVvhK69hsGsyW0igDLD6gEQVBIN90Dugd0D0TDAzoAEA0v63ME9MCMGTPw4IMPej4jaR5v2UuUcNU3uuuot2zZguTkZJ/6+0C185F2M9fA9HauUQuTCmC1zDhQ668NGzage/fuYPCpxJgFMHnyZFHOEcr8pR+VzCEFaORUAIB8F5988glYHuKftk+1CKbzKzWeP2UB77jjDqVdc0X71B1D4LgorcgR9mYNRhdDfcX/KB6Kt+Mp2wfCmXxUcd9IdDBYi8Jcqjcs5fqpCvydKSeQtv8dOK5syZRWr3q9xlhYq46AuWR31UN4dyQpH9O9Y/PkQ7MokOtdOncG86Z+DjLP09w3zAwUvT/je1+mYlV0emAAYrOJpF9K8g0PMZ5a5zPboVv/Z2TtKdrzBdsTA/O5k8cJ1ROj0YgqdRrBGhuH3ZvWgqRnpRMqo+tjw3DtykXMmTQWN65fFYE8eR4I8FSoWktwBSRdu4r8hQqjdpNWqF6/iU9mAIkeF/88RfRjdgH7ZVeL9juTXf2gr0v3QE73gA4A5PQTzMHrD8R2T8Zy3lQycKQWO28umQJN2boXX3wR69ev9+yYQRID8mgaCQt79eqlyZTB0v/dg2tZBqCW2Z4BOrMtpkyZonjPzGwgiFG7duCaWQIqJEx88803FY/N5+OXX34JOjYHzKkAAJn7e/bsGbBm/+zZs3jqqacwf/58xT5j9grPwy03qXiAHNzBcXYhUveNAhTUmqvdrjFPAmLqTlCVBZC6fSDIW5B1ZhDrJohhLtVTFsFdsLVGgtPAEFsKMXXGw5i3clguYhCzftlv2LNlg0j79tTchzWqvM4blv2OjSsWe1LFWXd+9wMDxA0/PzuwawtadeqBClVrZqva7GgH5NGeL9TpBSsRIFDTqlN31G/ZVgACf82fIc61VpOWaNv1QUH0+Ov3X+DUkYMi4GcmAAEF8gK079UXZStVE9Me2LkZaxbPE+ABM0KqN7hN3sMUxVZZ+c5EcZv6VLoHbhkP6ADALXPU2W+jqampov6dN7mhbOjQoaLNvn37RMaAOwWf/ABkgY+mUaqQgIQc0r1Q6wqV/u/uF07w7T8368dJYqjGVq5cKfyuNAuAczGVnZwNBHBKliwpblCockD/Ub5v8WJ1DO08+5deeikg+797jzkVAFi9ejUClYW496VWnpH9WTLBs7jlCAGdDqRse0IQvUXcDBZYEgbBUv4pxVPZDo+H7eg3gDNdcd/wOhhB4MJcfgDMJe4Lb6iM3mmJr8J+9jdNxnIPYipyJ2LqfKZ6TP8gxj1QNAEA3v4zffzy+bNiegaFne7vDwIBTAU3GgzZKvB3+yjaAXm055N6qJKTruHogT2Cg2HnhtU4tGeH+G/yOBQpXgoLpn2JI/t3w2K1ovODT6JclRoi2HdnDxQrXU6oB6z+fZYgg3STCaalpGDd0l9RqVZ9oSzAjA+CBf5GYkGDwehRG5Bar1afZ4d3Rqu96OPoHtA9cNMDOgCgPw1Z6oEzZ87gmWeeEbe5gYyBMoMWlgdcvXoVrM9mKrNSRnutNknCOhIV8vY+HJNK/3ePrTbl23tt4ZLA2e12ITMYiJAxHB+o7du2bVvxTJQpE5qBPLcCAOFkARBYmDZtGhISEtS6P8f2s5+ahbQD7wPpqRHfgzFvNcTU/xqsn1di0eQrcK3LCGO+6rCUHwBTsY5KlhqyLdP/U7YP1racwRgjCBbJAaDUGMSsXjgb/+7elonojWNFEwDgfFtW/4m//5gvbovJ7M9bZKaGZ2eLdkAe7fmU+J5ZI0f2J+LC6RNo1LoDbLY0T3kEQYHu/Z9BfHEX2S5lAVf8OgO2tDSYLVbUbtoKtZu0xPXLl1A6oQr+3b3VI0NI4sBOD/QPuJQ/5/yAvVs3oEDhomjX/SHRN5KW3d6ZSO5VH1v3wK3oAR0AuBVPPZvtmZJ5ZID/6KOPMq2MmvUsA6AywIoVK9CvXz/wFp5kaOPGjUOBAhGW2AngK6oWdO7c2YeTQKlLpdL/3eNpQTz47LPPilT7cAjgCNQQfJk3b57SrWranvXxJIts06aN5Li5FQDgxsMpReGzx6yMaEtpSh5YpBswC2Brf6Rf3RbpmQBmAVQcBku5wD/mgy2AcoWpXOONg1FYowmW8k/AkjBM87lsxybDdmg84LRpNrYaUEUqiHEvLtoAAINbysqVKFtB1HyTCyC7W7QD8mjPF5b/nU78Met77N+xSYA6TPFnIJ+46W+R5l+wSDGsXTIPp48eEp/z3Lv0HYLY2DgsmjFZgADMjrur56OoVrcxtq1bga1rl4sMt3rN24jsgHmTP8flC2eRv2BhdB/wLAoULhLWkoN1zq7vTEQ2qw+qe+AW9oAOANzCh5+dts7Ux927d4PEgCSeq1Gjhkg7r1evnmBDpxTdtm3bQLCAN9o//fSTJMFcpPZ36dIlkU4/Z84cVVMoyV7QogyAQXvXrl1VrdW7E0svqEXvzcMQ9qAKBqDfJk6ciIceekhWCntuBgDCeQYJopBnoEmTJgq8nzuaRqIuPZhnqBcvuAAUZgGk7f8/2E/OBKBcIk/pKRliyyKmztiwa+q953XaLiJ1+1CkX9dGLUWMrZBckWn2DLiC3fj7+ynaAIDSc8oO7aMdkEd7vrB97HTi2L97sXvz30K14fbOPbFg2kRB7liqQiV0fWyoCOrX//mb4Hvo2OdxIQE599uxuHblEgoVKY4eTzwrygu8OSJYrsVsAqoM8HdS5VoNcDezBFgqoqHp74yGztSH0j2QAzygAwA54JBu1SUy+GXauXfqeSiG9Gj66dNPP8Xzzz+vasr27dvju+++A5nZ5Vg4ZQBK55Jaz86dOwULfbRBAAb/fA4GDx4s++Y6NwMAPCcCOyR3pGSkUsvKDBqla9Wyvbhh3/YU0pP2aTls4LGMVlgrDYe5zCOK5opuGYABoq6+9sdhEf55b5DM//ZTMzXlMZArr6g0iHGvWwcApB/RaAfk0Z5P2gPKWxw/uA9LZ30vpAGpHOBMTxfEgKzzZwbA5fNnsGzujyKwr9GwmVCimD3pM1y7fFHwAFSqWQ+UJzx/6riYnFkC7bo/rClJoP7OKD9XvYfugdzgAR0AyA2nmAv3wKCGBIFM83dbIG30rNp6OKn5I0eOFDX1TO+TY+HMJbfUQM463G32798vlAGWLFmipJvqtjx3PgfMCOEPILmW2wEAZgGwLCMYf0YoP3lza8j1Z25pF4n09GC+MRaoj9gGk5UF19EsVeDCDSaYS98Pa5VXwj5i27FvYTs8UVueBYMJlnIDYKn4dND1MYhhjf/BPduFNJtS0wEAaY9FOyCP9nzSHlDXgnwBe7dtxK6NawTxI8s9WPZRo35TLPjhK0Ec6CaCJBCw5JcpIoOgev2maN/zUZFVsHD6N4JDIH+hePR84j+Iic2DPVvXgwAD5Qar1m0sSAeV/P2ovzPqzlPvpXsgt3hABwByy0nmsn1QIYDM9a+//rpI+2/dujXIB9CiRQtZ6d+Rdgcl7ChBSFk1JaYk/d89rtq5mGEwd+5c3Hab9pJCBGh4HgzM1dxAy/VZly5dBOFigwYN5HbxtMvtAAA3Gk4WgFwyRcWOz+YdRIq6yAI4EPmVqiSuiyZIIZxgMGeAAC+r9olQMDg2Vdvgn7ee+Woiph5LKeIDru3Eof34/advBOO6WtMBAGnPRTsgj/Z80h7QtgXr+edMGiuk/woXK4EeA57FoT07sXzeT2Kitt0eQq3GLQTxn3eWQMuOXYXiwNkTR30WlDd/QR9pwVCr1d8Zbc9SH033QE70gA4A5MRTu4XWnJaWBgbAJPvLbtJlaojY1Kbkq5F+6927twBRChYsGJEnhmRG27dvx/vvvy84GbS0unXrConHnj17qiYvvBUAACpjUEWDJSVqjOSQLGWRm42iZo7s2Md26HPwthpO5bfFSvdjLNgQsfUnKcoCiGqpgntDBhNMRdshpvrbgEk+KR0Z/6mu4Li4WnN/GswFYK3+BkxF2wd1+7EDezw3pErPxt1eBwCkPRftgDza80l7QPsWvIXftWmtIAZk+r/3s1yucg00vqMDVv0+CxfOnPTwBlw8ewoblv0u+rBNi45dsWP9SuzZsh75ChYWQAIzBUKZ/s5of5b6iLoHcpoHdAAgp52Yvt5s4wGqETz88MNC016uKU3/d4+rJphl8E+ywkgbf4js2bMHBCkoMUe/qDFmR/DG//HHHxcZH3FxcWqG8fRR4zN2Zlo9OR7Cmf/ChQt45JFHsHjxYsV7WL16NSjXJ9dYikGwR00mRs2aNYWsJsk2o2qOG3Bc2wU47RlSdFWD3vBGYl0RkakLtlBTXsRUGwlT8c6KtmI7+jVsh7/UlElfzgIM1mKw/H97XwIdVZWt/d0aMydMgYQECIQ5zCoKOCuDAwK2syKobas4dP/2b7fv7/e6fa9X93t29+t2oLXtVnHGoREUBWkRFUVBmecxQEICISFhCqnx/mufUJgUVfeec++tSlXlnLVcInWGfb5zb1n7O3t/u+dP4CiYpklaUCSFb/+LCBz8EKr/KM/UYn04UxOkMyMGq9He8XbI472eUVysHEfpAkvefQXl2zYyB79loyiByXc+gH+99yqq9u5mH5GjP+S8C5GVm8ciB/w+H9MIID0BrSbfGStPTc4lEUhOBCQBkJznJq2WCCQkApTDWFFRgTVr1mD16tVYt24dqqqqsHbt2lb29u/fHyToWFpaipEjR2LUqFGgvzPjdCckIO3cKLWpGoHaTxE48jWCp/ZD9dUDAQrVjqRwrwD2dNjcXWHLLmMOs73D+UI35yJw+8qfgq9ijqVidVE5gI5j4B7ynIh5iGuqQgTLFHsmbNmDYMs7F7ac0wQRETf1qxA8tq65VGHQK7Qn/s784oTSmeFHNZl6tkcCgJ2PqqKmqgKHKveyW/8VnyyAp+kUBp0zBmPHX4f5Lz+Dw9WV7La/Y343Rgb4fT+8h6HUAUkAJNPTLm2VCMQfAUkAxB9zuaJEQCIgEUhNBAKN8B9egsChhQie2AbVf8JcOTt7Buw5Q+HofgtTq7eyBU/uhmfTLBBJEetGzrSr/29g7zJeaKl4li0UMizGnZtLKD7LFRUiCYAYH0YbTd9uCYAwvI/V12Hrmm/Qs99gdCsuwbIP5mLL9yuQ27ELptz1EDKycljqAKUBHDqwD+N/dCcTBJQEQBs9uHJZiUCSICAJgCQ5KGmmREAiIBFISATUAAJ1y+CrfBPB45ssF4Fr3rMNSnoRnD3uhqPbFMtgoNx1f9Xc+EQBULm9sqfEbFcD8GychUD9N2Ljkri3iPNP25QEQBIftobpkgCIDM7RI7X46PW/sfKAVAHAZrcjPSMTIy+8Ev2GjoLd7gAURRIAqflayF1JBCxDQBIAlkEpJ5IISAQkAu0HAcqj9+17AYHaZbHJAY8IpQJbRgmcvX8Ke6eLTYMdPLEVnk0PQ/XUmJ5LbwLFmQfXwCdh76Cdnxs+T6DhO3i3PMZSAlK7KbDljYJ70B+4bv5DWEgCIDWfCkkARD9Xn8eDjauWY9N3X+HE0XrWsbBXKS6+9kZ06NxV94GQ74wuRLKDRCDlEZAEQMofsdygREAiIBGwDgHK/yYV/cCx9THMAdexl8rW5V8FV9/HhRTrI83q3flb+KveM5eqwAmvPX8C3AOf5Oz9Q7e2EgQUNtToAIMVCGi5VHBmyNmt3LOd7aX+8CE01B1GIOCPWNrQlZbObnnzOnVh5eMo3LuwZykysrKNop+Q45KFACDdG1Lpr9i1FQcr9oJU+r2eJpa3HwycXWUkdH5ZObksjL9bjxIU9uzD8vntDmdcziLp3hlVRcORWlTu3o6DFeWgtAh6R1Q1CM+pxrMEE0MgEp4udxr7T3pfcjp0YmkU3Xv3ZdjbbLa44C0XkQgkIgKSAEjEU5E2SQQkAhKBBEOAwtB9e59rDvOPQ/k8nu3bMnrD1f+JH0TqeAaF9SFCw7P551C9hw2MFhtCtexdg56EPe9csYGUCrD5UQTqPo8LUSFmnMne9nQ4i+6Es9f9mhNtWf3NmRrpJlc0NLxH6UBcO13bRpGJqQTcum+WYdemtTh5rCGqE8M7Z1p6BisLN3zsZcgvLNYNA+edN9Qv3g55vNcTwYPU+rev/x6bv/8atQcPRHT0ReajvlTmmIT9SMF/8KgxyMwxX743md8ZIlb27diMDd9+ger95SDMrWxEDhSV9MU5F09At+Jelr8vVtoq55IIxAIBSQDEAlU5p0RAIiARSBEEmh3/2Qge2wwgmHC7otB6Z++fmdIG8G59HP6aRXFwrhU4CqbC1e/XwjiyqgAbH0SQyiemSLNl9IKz9Jewd7hAd0fJ7Myc2Zyqomrfbnz9yXwcrqow7fRHAy0zOxcjxl2OsnPHWnarHG+HPN7r6T6AAE6dPIFVyz7GtrWrWinv84wV6UNkQJfCYoydMIVFB+jl9EebOxnfGXL0N6xcjtVfLmG3+/FoeZ3zcfmU21g0hmwSgfaCgCQA2stJy31KBCQCEgEBBIIntsO3+w8IHF0LqH6BkW3Q1eaGs5hukWcZWjxQvxLerZRn32BovMggxZ0Pd9nTsGUNFBnG+jLNgs2PgvQXkroZSOFIRmem5RmRaBvVaj+4vzxmjn/4M0FEwLhJU1E6eIRhJzI0Z7wd8nivp/U+kVP67dKPsGnVVzF1/MNtICKAnFIq7ceT2x8+PtneGXo3Pp33Oo4eiX00ViSsB587FuMmTrWMNEvq72hpfMojIAmAlD9iuUGJgERAIiCAQKAR3t1/gv/QhzFS9BewRaSrzQVn91tZNICR5tn6GAI1nxgZKjhGgaPwR3D1/ZXguObugdql8O74bZKKAhoXcUw2Z+bM4aoq1n/7BVYuXQif94d67YYO38AgciIpfeHKH02HOz3DwAzNQ+LtkMd7vWjAUH7/knfm4Mjhg4axMzvQ6XJh9OXXYNj5FwsROUnzzqgqu/VfsWSB5aH+otiTmOLEm2YiPTO1NDVEcZD9Ux8BSQCk/hnLHUoEJAISAS4EAnVfgErjJe0NM0UC9LwPzh53ce23ZSfKr/du+4+4VDRQ0grgLpsNW2YfYTsZCVC3HN4dT8RFt8CQgREGKY5cOLrfAmfPewHFLjxt0jgzLXZGau1Ut33XpjVxu/WPBmx2XkdMuuVudCkoFsa+vRIAdG6ff/hO3ELRtQ6GiJyBoy7ARVddz31DnSzvzMaVy/HV4nmWaCkYerjDBkkSwAoU5RyJjoAkABL9hFLAPv2wVXM3YikAkdxCO0TAV/EyfOWzATWyuBErG9fvP2DvfHns0aFb/52/h7/m48QP94+GhuKAvdNFcPX7d6Eyci2n82y8H4EjK2KPt2KDs3gGnCWPGF4reGwDPNv+DeqpCsNzxGWgzQ1H12vh6vOoqYoNyeLMhDCl/OVP3pmDit3b4gIzzyJ0qzn+hjtR1LsfT/dWfeJ9Ix/v9cIB2bSKnNL5bX4j3dIuIgFKBgxhZ8hTMSAZ3pl9O7ewCAuqnJBIbej5F+HCSdcLRVwkkv3SFomAHgKGCAD/gTfg3fMXoRJQtqwBSBv1tp497f5zI9jy3CY1rb4JwRNiP0ScRdPhpB9tZhpTr/4Z6GYx6u92g/WxzZglx0oE2hoBumVv2nAf1FP7o5pCeeLuoX817NDy7JEcSbpNDp7cHQcRPB6LxPso7q5wlT4Ge+crxAe3GBE4vATe7b+BGjhpah6ewUp6D6QNfR5KWnee7hH70DPk3f5rBBpWJ55Ao80Ne6dL4Or9iKk9hjaeDM5MyFbKGSfnv3zbRsNnG6uBWTl5rJpBx/wCoSXi7ZDHe72WYGxd8y2Wf/xem6Rs6B0KkQBDz7+Y5arriQMm+jtDlTDmz3kGDbU1etuO++cOpxNXXj8dvQcNi/vackGJQDwQkARAPFAWWCPVCACe+tX2jmPgHvKcAEqyq0QgNRDQr0FvXDWeByH/wfnw7flzXMTveOwR7mNATE5zDSIsN84CVT6IeVPscBbfBWfJg+aWUgOsPKPvwOtA4JS5uawYbc+AveOFljn+SUcAqCqWvPsKdm5aYwWaMZmjS0ERIwFE8pzj7ZDHe70Q0NX79+CjN15IiLD/aIdvs9sxbuI0DBl9oebzkegEwKrPPsb3X3zS5ukx0UDs3K07rpv5EKjEpmwSgVRDQBIACXaiqUQAcNXXtrnhKv0FHAXXJ9hJSHMkArFHgEt93p4Jd79/hz1/kqUGsRSEfX9LDKdReGfGxeT0lvJXz4N395NxwcWWWQr3sL9bEuFBVRu8O38Hiuhoi3KNlONvzx8PZ68HLNlP+DklujMTsjfR8pmjPe+9Bw7F+BtmwO5w6L0S7PN4O+TxXo/2eOrkcXz46nM4XF3JhUlbdqIKD0TidOpaGNWMRH5nzJ4vpUDQMzxi7GXomN/tTEpE44njqNi1FRtWfmm61CZFW1ApxmFjLm3Lo5ZrSwRigoAkAGICq/FJU4YA4LxJs2X2O/0DOM84aHKkRCCJEeDJO7c6FcC3dzZ8Fa8kl8p/6IwtyimP+sioATStm4ngsfWxf6oUJ5wls+AsnmnZWlS9wb//Hwg27otDSocNSnoRHIU3wNn9NkPifrwbT2RnJrQHUownB/Lk8aO822qzfnSLfPnU29Bv6DlcNph12GgRkRvVeK9H9n39yXysX7EsYW+kww+qb9lIpgcQLRUgkd+ZA+U78dGbL4CEMkWby52G8TfOQM++gzSHVu3dhU//+RqOH60XXeJMf5Fn1vAicqBEoA0QkARAG4CutWSqEAC+ylfhK39GWyfCAiGsBDs+aY5EQBgBf/U/mfI+gho/hChcnErc9fm58PzhA/yVr8HL3k3xH16mFzc1welbf8r173CBqZn0BnOdid4knJ/HigRlREDl6wie3AmoAU5reLopUFydmOCio+gO2DJ68wwy3SeRnRnaXMDvx5J352DPVorAMNdC9d9HjrsC3Uv6wulyMzG6IzUHsfbrz9ga9N9mm4hzE2+HPN7rHa6uwAev/BVNjeb1P5xuNwYMH42BI0b/cDutqswRLd+2CRtXfYmjdYdNEw3kCF9z+30o6Bn5HUzkd4ZEFr9Y+K6hR3jAiNGMvOJpZlM6KEKGImUo2kA2iUAqISAJgAQ7zVQgAEiYyrPxAQQb92qiq7i6wF32F9iyyxLsFKQ5EoH4IcAjBkjWKM6OcA16Eva8cw0b11xD/j+TL+efyvt1v7lZNd9ACTlRwFRfQ/N32PHNokPF+8cgCqClEcHGPfAfeBuBumVQPYeNpQcoDihphbB3GANHwRRQREq8WyI7M4RFxa5tWDT3H6aF4ygv/4ppt6NH3+gYU6TB4rkvoaHOnHiaSIhzvB3yeK9H5Rq3fG+uAghT6R84FJdddwvcWnnjqoota77BV4vmmX5e+gwazurWR4oCSOR3hva+/pvPDX2NXHrdLRg0ip8EprPduvobuNLSYbM1lyDN69QFaRmZ7M85HToht2Nn9uf0rOwzpTLJ+c/KztUVWzS0CTlIItDGCEgCoI0PIHz5VCAA6DbTXzUXUIOa6ErxvwR7+KQ5bYYAOeV066zXSFXdXfaUXreIn+uX4zQ0bYwHKbBl9Yer/3+yf8ez6ZVptNIWW/ZguIdQtYfYpkKpviMI1H6OQMNKqI17oXoORiz7SOSs4urMyFlbx7Gw546MC/FiBFMrHO9hF1yCcZOmGVm+eYyqYvHbL2P3lnXG5wBACv1X3fbjMw6I1mSUZrDw9b+hCjfIsQAAIABJREFU1mS+en73Hpgy4yHQrbVWi7dDHs/1jtXXYf5LT5sKFRdR5w/hbEUJvIysHEy9+2HkdcrnfvYS4Z0xQwD0H3YuI8n0qiBwAyI7SgTaIQKSAEiwQ092AoBL+I8wj/GtV4IdqzRHIqCJAHf5OaOCgJTXvv5uBI+ujdNJKFCcuVAyesOW2QdQHCwdiITq6EYagUZdO0hUztH9Fjh73tsmzieLAlj/YwRP7tC11XQHKYZqGMJEcGboRn7BnGdx6uQJw/swUnbMbHgzGUvrTrhxJnr1147Ei6dDTnbFcz3K+6f8f1VVDZ8fpWpce8d9Z8TouCZSVXy24C1Q2UGjjYiHSybfhEGjxnBPkQjvjBkCgPQrzr1kIkZeeCVsNhv3vmVHiYBE4AcEJAGQYE9DshMA3q2Pw1+zSFd8SkkrgLtsdrNzIJtEoJ0jIOJsUv67e8hsIaeYpxynJUdAJeDyRsPZYwZsOcMjTxloZAKE/qp3QDfSZzcbbDlD4er7b3G/9Q+3JW64AbDlDEPa8JeFztWSM0vySRLBmaG8/BWfzDeFJDngE2+6i1uVP7SYFaHrg84Zg0sn36xpfzwd8ngSAKTdsPD151G5xzjRx0uiRALYCvKodPAITKA0AM6WCO8MvS/03phpVAmhuHQASstGoGtRL1muzwyYcmy7Q0ASAAl25MlMAAQavoN3y2NRftS3BtpMKHOCHZk0RyJgCQLenb+Fv+o9XfIMglEAwZO74dk0C2pTtSV2RpyEKfNfw2rak1YBT2NaIdt+dToqofnmjd36F93efOufAI1Xz8QSU+3pcPV5DI4CE6HolhiSXJO0uTOjqiwUn8K5jTYzQmPV+/YwB9braTK6PLoUFGHKzIdYjnS0lqoEAIX/z/vHX0xVbhARUwzHlwiID16djaq9uw2fH4X/UxoApQPwtDZ/ZwDs2PA9ls57HcGgdqooz35Cfag0YHpmFjp26Yas3Dx0KSxGfmEP5HTsLMkBESBl33aBgCQAEuyYk5kA8O54Av7q9/UdGJsLrt4/hYPKRskmEZAIMAS40wAAiOhncL+XBs9BSesOV+kvYO90sfgMVC5086MIHPkC9txRcPV/AjRfIjVf+VPwVczR1TSxwmYj0R1WrJvMc7S1M3PiaD3mvfgUjjdEimbhQ1bUgWs5q8/rwYI5s3GoUlt0V8sScpqm3f1T5HWOnkeeqgTA/p1bsWjui/D7vHyHFaGXiCp9pEXM3oa709JxzR33oVtxCdce2vqdISOtiHzg2uzpTpQ2QM85EQJFvfszkc08Ev5TFJFpZF+JQMogIAmABDvKZCUAmMDYpoehevRViaX6f4I9dNKchECApQFQ/XnKkddpJBbnGvgk7B1Ga/bk1uTQWzDK50ygb+B/mysFpwagNlVCSe9p0IrYDuOt0mCFFYo9E67+v4G9y3grpmNzhCuBmxa8s8wyayZqa2fmYEU5Fr72PDxNpwxviML/r77NeNTL0vffwLa1Kw2vzxOBkKoEgJlydCHAL77mBpSdd6Fh/OnsPpv/pmENAsqDv3za7eg39BwuG9r6nWFGWiScybXhKJ2ovGbXop4Yev7F6NlvsNQTMAOmHJt0CLQ5AUCOo796PoINqxD0HAIC9D/R0yFBih2KPQtKZgnsnS+Hs+BHgD3DcpAjKSOrQV9rW1qtagPs6SDxFThyWU1kW3pP2HJHwt75Eu4Q2EgbSVYCQOSWjJwW99AXLD/HdjWhGkCg/lsE6r5E8OQ2qE1VTFhNDTRFVPVm2NjSoNgcgM0Nxd0ViqsrbNkDYe98RbvVYqCw+EDtpwgc+Zopoqvew1CDfiAYJZw2hKE9o7ksWvZQ2DtfBlvuCEseP+/Wf4O/5iOOuRQ4Cn8EV99fafblTivgWDG8C93Uuwf/qU1Kwhkw19QQke83UwsJRnfwrCUJAH2UzJAiVoQym1mfdmeFBoFeabVUJQDMiNHpP1nx63HupZNw3qWTuBZMCALAwtKZXJvW6URVMIacdyFGjrtCu4SjFYvJOSQCCYBAmxEAgbov4Nv7HFOFPuPw6wBiqSo0CVEdmAv/wfdBNzxQA9YcB5EWad3hLJrenMspWLM6KQkAUhhfcxuIzNFtig3OHvfA2WtWxK4iYmihCWwZveEe/jJ3CS3f7j/CV/m6fqrC6QVsmf3gHvZ37vkDdcvh3foLqIGTunCwDoRJ8YzmGuc6LVD3OXwVryJ4fBMQ9Oh15/y8WbHd3uVKOHs9oEtgUbk6KvUour4R3Qfe8nhnNqrzfLF+agC+A2/AX/Uu1FOV3N8/0cFUWMk0R8H1cBbfaYqkFHn/lfQeSBv6fNSQ+ZjeXLezfPW46CicfsDo/3OuAf8Jel+saJIA0EfRjANuRa11PedbbwdW2KCHQaoSAB+++hz27+L47aJ3CG38+ZDRF+Kiq2/gsiJRCACKAjBbBYFrwwKdiAigkqCDRpwv0wMEcJNdkw+B+BMAgUZ4d/4e/pqPo99UauKowJY3Cu5Bf9B1VKJN4z84H77yZ9ltX+yaAltGCZylj4HyOnmbiAMQmpNHUb9p9U0IntjGawbrRySGs8+jumNEcpdZiOvA/4G9U/RwOdHbNsWRDdfA38PekSMET4SsCP0gFwzL9e2dDd/+f3DnDPOEcxNR5t35OwSPbbDAYdVwZTlE2IyQNLSinsMabpWRdRR3PtxlT0e9lfYfWgjfnr/E7N2nyAoXvfOdr9B9byJ1IGLHs+mnfPbpaGnEso69ETLHECAJNCiW0RTh27TnT4B74JNn7T7cCetROhBX3nAnFrz8DGoPHmD9wwXJeAiASLegTpcLk26+h6lsh7doDme0MdH6RxNPi+ZsRurf1s6MFTfIZgmAeGAgCYAE+jKKYAp9F1w7/X4uI+PxvHAZAuDUyeMgEuZwNZHxidEourfvkFG4bMotYmUdE8N8aYVEgAuBuBIA5KRRiGuzI2q83iqgwJZTxn7o8ypOMzTUANiN4qGFBskHLkxbdVIcWXCWPARHoXaJndCgZCQARH4YNzuBL4BIi2gtUL8S3q1UTaCBD3DFAWev+1lkgV4TnptNyBduHVrbs+Fe0Dq8zZY7HGnDX4nanRFWe/7MjwfvwtH6KXbYu1wB94DfR41gESVp2FK2NLj6Pg5HtylcFgaOUCTF41D9x7n6UyctcTzC0HfgTVaPPqbNng5nz5/AWcxflqmlPU3r7kTw6DouE7UccdHnkGtBehsECTHeeRO9n4jOidm9RCMFw52wgh69QSJwIec/tG5LR1mLADh6pBbz/vFnNJ6I/o6FOxY8Dm9Lh1avf0ZWNqbd8zPkkiBXBM2CSFi2nL+tnRm9/fE8C5IAOBuleBEOqRIBkKwEAJ18Q20NPnrjBTTU6WtI8bxPVvUpGTAEE26cIUkAqwCV8yQUAnEjAEjgifKPKZTSkqbY4Si8Ea7SX/JNR2rT2x5H4PCn1oX7863MQsdd/f6D6RjotaQjAARv1OmW3j3kWT0YIOIEMcev0yVwlz2lO6/o7XxoQt40AMopb9pwL9RT+3VtYR0UJ5wls6I6i/6qufCVPwPVf4JvPqt66bxfRp0hCpOnd4GnCZ+Vzc3U6GmN8Obd9d+s7rxlqT56GyBbiPgrukOv59m2EklZ/U+ucdGif4QiCbhW+qET77sgOG1SdI91RYUfQFDgyJ/EIptaNhGnKORUahEAvM5PaC5eZztEQHhONbYiGKLNEwo/5yEkCI+WpAGvTVoPmF74u9ZYSQDwv7oi5fJEnvVoFvCsx/sO8O+ybXoW9uqDydNngQQd9VpbvzOR7KNyjIvnvphwkQAkEDhu4lSZDqD3UMnPkw6BuBEAsUCGqckP/iNsOcN1p6eQf1/FS/FzAMIssmUPhnvIX3XzyJONAAgeXQPP5v8D1VevewZ0k85y3Xv/VLevaPgyrw6AKLEQMpT31pPSITzbfwNw5v9rhawHGr6DdwtFQhgvL6ULtEYHvVxkz9bHEKj5RGgJ3nOiSUVvsKOlGARqFsGz47+4z0RoQ1r4uQvgLvuzsEiev/I1eMuf5otUiBJVYeR7hHffjvyr4Rr4O97uCdWP3iUqVRqgFDSbG2kj3xSyL57vZKT/v0VyikLOa7ijH3J+9mxZj2UL3jqzz1D/cCeg5Q1itM/C1wg59OF2hRz0Y0dqsWjuP+DzNkfd6N1ShjvTWpEEoqREKhMAVpSy0yNB4uWQh84pXuulCgHAQ3aEsE1EAoBsCwaD2PDtF1i17GP4PFZpHAl9xZ/V2eVOw6Rb7kFR737mJpKjJQIJhkBSEwDMoSy6Hc4+P9eENdalsLjOVOemNzSHkR/ubakBQLnuJOYI1a8Pg0AIuOgNM48OgBhZEb4dvjQA0VvrqJELFLGycRYC9d/o4xrDHloh9SLaD6JEihHRtYjRBRShQqX1jq2PIUrRp+aNTGk5A0tT2fJzqP5jXDZH2jd/NQGuJX7oJJBuIzhz7LqT4Gv1ewgc+hjBkzvPfFfxfG9GMsoI8WVsc2d/50RztCl8PtpnB8p3RiQARITjtJyLSM5EiABwp2e00icIxyFcM0DEGYtGZBjBWs/51ZrTijJyZlMARM4y2l5GjL0MYyZET8+Kl0MuCQAjT/DZ2h9asyQqARCymSKH6Jne/P0KHKuvNVwe0RiSZ48i5/+a2+/jiq6wak05j0Qg1ggkOQEAdruWNvINTbV9kRz1WAKul+tNaycbAUC3/4HapVywKc4OcA/+X1YukacJ/dDmUH8XIisiGMgT+ix0a60Rsm7EuebBVLSP5pkZcq75SDvSPSCx0Kjl+MI2Ei1CQzQiA4oDVKbS0f022DuQCrCdpS0F6j5j5UpZxRAB/RK9KIpI56Ge2oemDfefXkv/xCJ9rzStuRXB45v1B4v20BEeFJ0uZv3VAPw1i+Cvfg/B41siVqxQHDlwDfojO2+RZkxHRGSFH/qGRwhZSQCIhK6LhtyL9icHuPegYZpkQTiCoWiCtnZmzNZwp32ZISBo/Kpli/DdskXGHrLTo/RIiFQlAETeA1MAx3hwKkQARIKInrt92zdhx8bVqKncx4jOeDeKAiACoKBn73gvLdeTCMQMgaQnAPScSuGc7JhBTene+g5wUhEALP//ltOlHPWB4xEAbDmLaLk5vdtWIec8wnb00gBEnzUtPGJ2g6t/TK176BAroqkaNLktZxjShr+sTdoJ5MGzOaOUaqRyhX4S/uNpig2Ogh/B1ff/Re5NURmbHwWVYhQhAaIpumuZJOLAU9nRtKHPgXRWqIkSCDzQnOmTyASAGkCgbhkr7xigahkB7R+KPBVJomHj2fTI6edACD3xzvRMFt7MtC2oWUkA8FQHCDc4fEy0m/5wYT+aRyu/P+S8/OvdV86UZNOqQtDSrrYmACjC4qM3XzAVstyrfxmuvu1e8efj9IhP3n4ZuzavNTyeB+tUJQDWfv0ZVnwy3zB2NFCPPDE1eQwGt/U7Y2ZLJHpatW83aA9Ve3fhaH0dvE2nzEzJNdYsSce1iOwkEYgjAklPAFAep6vPo3AU3hQRNtGbxDOTKHbYMvuCfrzb80aDcvhZCzSC1Ml9la8heIxu2IL8x0U/nkse1hQGSyYCgMJpPRsfguqp5sKAMBTJuWVl4Ch8u3EP1/xaDrU1omjaaQCit83RBPFEiYQfwGmuR09ik/bOl8CeM+xMTfrg0bVMWM5/eEnE21AtgLWEG43UmtclwgSFJUEkBWlLlDxy1jZEHDWq2NF8Ixy9bOeZ/TZVQbGngSIGFHc3RmYornwoad2gKE7QrTzsGezvbJl9uJ7flp2E7A4rrSmaQiBkXAISAETI0LMdbFgNlVN7g+3ZxF7iFaFDArKObtPg7N38bMdSA6Cl0x5+Kxqp3KDWLX8kAiD8OWsZ7h/qv3Hll1j/DRFszS10yx9p34miAXDiaD3mvfgUjjcY12rJ65SPqXc/jIysHKHXMdozITpJZnYupt3zU+R06BR1aKoSAHu2bsCSd+cg4OdIY4yCzpDRF+Kiq28Qhb3N+iczARAJNCIF6g8fQuWe7ajatweHqypYeUFVNVNtrPVKIiKLbXawcmGJgAACbUAAKLBl9YOjaDocnS9jpvprP4N//4sINpYL3ayxwTo3lEI3gCHgeBS8DeZo66mgJxMBEKijMm2/4P7RrXdDH+m5FUnf0NIBMHJTHckerTQAqi/vq5jD9QxrRROI4tpsp9JcCWHwnzRv1n37/w7f3r8Bqo/7a0JPuE/kjHjeWdEQ62gl09iPY5FQeI2UDG6wLOro2/0n+Cpf5ZstzJEl3YhmDYEYVI7gSLXhM9pcL3pGqEIGc/r9R41NZoIAoAU9G+9H4MgKY2vrjCIij6JRnMV3niHx2PN8qpE7TD6aOGDo73nn4s3nb7ml0Jho+gPUtyUBEIoAOHxgfyvRwGgwaQkWGjkQM7d75Dh+8OpsVO01XuHI4XRiwo0zQZEAoq163x4sfP15eD1NokPP9O9a1AvXzZgFp8sddQ7e50XLCJEw9XitR6Xn3n/xaTSe4NNcibS//O49MGXGQ3C6o+Nn+HBiMDDVCIBIEAX8PtRUVWDzd19j747NIF0BM03k2TWzjhwrEYgXAnEmAKI7KaTO7Nn4oKG8VWfRdDj7PBoRM2HVd70w4BarGMkp13OCk4kAELXV0f3WM6GsvA+40E2bhnNi1Y91LcddJMVAS7tCVEiQsKT53EOpykRHTWiNRELoiaWJOuxkIOVdu4e+ENFW0f1rzSX6/pPj5ex5HxwF0zSJFN7n12g/0e+Wlt+Bou+lqI1tVQWAxFz9B95BoP5rqD5y+k3e7pgkAKyvLqGAcv4dJGzb/baIz1+4U0Sh2w6nm912RXLASRxQK9Sfp+yelhJ/aE2yo3O3IlTvb47WCoWUd+neQ5ewCA8/1xO0C48uSARnxooc/D6DhmPiTTOFy40t+2AutnxvjogaddF4nH/FNZpfBfFyyENGxGu9tiZwRL9/reifCO+MFfvgnYMqCny1eB62rvnWcFQAT1QTrz2yn0QgERCIKwFgyyyFe9jfozopQs5eC/S0CADqRiJeqreGhe8Hj66DqvqgNh1s/js1ANVzkClDq0EfFGcu3GVPc5XuEg35Zo6PTr16Iz/e9Rw0Wrdp9U0Intgm9Mzp4Sp0S0k/CjWImqiGCQrNRQpXN6IoHx2oyGkAQnnXGiHroXWJEAue2MlSTILHNjSXWfSfQPDUvuZn1nuYPc+qGmTPrrPXA3AWz9Q9X9G0CpqQ5/kSJVi0yh+KECnQqa4hIlLZCjybG7a0QihZ/WHPLoOS2Q+2rL66BIvuAXB2EP0eoLQPEtikJjqW06Qz3XiEV0Xn1OpPOf2+fc9D9daZd/pbLmSSAKD3sGn93aD0GnNNAek4UBqLHvEUSQPg6tt+wlT+aw+SQOXZauA8uf6R1Pej/eANTw+IdtvPQxxEu1WLRkxEKiOYCM7MwYpyLHzteXhM5CITETLhxrvQs98g7sfpcHUFPnjlr2hqPMk9Jrwjr8BZvBzykH3xXM8KAqd7SV9cewcpxTuFzuJITTV7drxeD9LSM5DXuSvyOnVBXud85Bf2QEZ2DrKyc4WJIS0jEuGd0bKPQvobTxwHPd/HG+qZ+N/J40fRUHcYPm8Tzr/8Ggwbc6kQzhQR8OFrz4Oikoy07LyOmHb3I8jK7WBkuBwjEUg4BOJHAPA4PU3VaNpwL9RT+4WAMuRYCq3QuvOZm6gjXwmHn6YSAeAVEWoz8WPbV/5Uc2g9Obs6LZIOgNUOUaQ0ABEySCtkXW9/Rj9n9c8r32AaAOqpSiHtCh4CQFSwMVr+tShZo2eb6E26Lr6U8+/IgpJWyIQHqUwikU6U729lE00DaUl8Wf28h+9LV8PBSiBiSWiY+E4KbVH4uW+FjQ22rP5w9rgL9i7juVDTEgHkmiAFO1nhzBT3GYDJ0+837GTRLTKF4Vfu2WEK4aycPFw7/X50zC/QnYeiPoi4OVxN3+fGG2+Js3g65LSbeK5Xd6gKC+Y8i1MnjadNKYoC0gIYO3EabDYb14E01NbgozdeAKUh6DVKz6Cymh27dENWbh6IPKOoG/pzZk4e95q0Tlu/M3S2TSdP4NCBfUw7g3L26d/Hj9azUH293H2jKRdmBB9lCoDeEyo/TzYE4kcA2DPh7v8b3R86Qjm7p9GONQFAzlOg9nOmMN18G2s8/DSVCAARoTIzglsiYeuRlL25ywkqjmbHWIdoiJQGIJL/rxWybtkXCCmi13+LQO2nCDR8B7WpikUOGGl6TjbNySIL1v8YwZP8P4AjvQuiop16CvvBE1vh2fQwVI/+Dywj2LAxJACYVghHp0vh6DHTkigB0Tx+W9YApI16m5kjiqHwvhUHnL3uh7PHPcJDjQyIFaFhpgrAmX0IRiiFnhdbdhnDUEtwMhJWkgA4GxWeNAa9545E8Mjx7tS1MGLXYDAIm6JoEgR7tqzHv/75Kvw+fn2VSItl53bAFdffgcJepVHNJod18dyXuBxHrb3b7HZcPvU29Bt6jh5EcXXI400AQFWx+O2XsXvLOl0ctDoQCVAyYAgumXwz0jOzondVVezbuQXLFsxlN9tm28CR5+Oy627hJrDa8p3ZseF7LJ33OuidMtpEntuWa5iJ9DBbqcPoXuU4iUCsEIgbAaC4C+Ae8gxT1tdqQk7l6YksJQDIcTq6BsG6L9m/1VMVUP2UX2n8y6rlftsvAZAGV9/H4eg2xdCzzB1iHqYDIKJSb+84FsETO5rD6zXb2WkA3GHrOiHrhsA5neYSrF+BwJGvEWyklJcjLDXAisZDANA6IpEa1D9StIZYVImbaUqQsKZW8+54Av7q960NH4+2oM0Fe8dxcPX5OQvrNtrMEACiY43YSFUO0oa/YmSo8JiYEQAcZVl5jOW2T3HAnjsCzpIHYcsZzjP1WX0kAXA2bMfq6zDvH38x7UjRzSqlLXQr7sUWodvIit3bsXPjapZeMfGmu0Bh3tEahRgveutF5tiZbeRIFvXpj1EXXgm67aTb35Co2YZvvkD59k3sv822bsUlmDz9AS7xunjeyNO+4r2eFWKKofNwOF0o6V+GIaMvQueC7s3iiqrKnqnybZuwcdWXOFp3WPemm+d8iTCafOcsljLA29rynaG157/0NMPCTBOJlqF1KGJmwZzZIPLMSBszYQpGjG0WLpdNIpAKCMSPAAirVR0NvHgTAJS/Gaj7AoFj66E27m0O6Td4U8rzQKQSASAisMZTYk0LP+4f2aSz0PFCuIc8y6bjvg09HQ7MnoX6lbpH2TINQCRsXSv3XXfR0x2oTGDzzf5qduOuemuFS/vxrkX9eAkA4dt2WxgpJFj+T686QWiPTGCURSfsEtm2qb6U5uHs/TPDhJdwic0WEQCiY41sNJ5pLCLvvsheiKBJG/oclPSeIsPO6qsb/UKkUN5oOEseYiH/ZpokAM5GzwpHUe9MyKGbdPPd6NF3oGZXEkGkkG6ziuN69ljxOeX+T7rlHlAKAE+zAmeRMOp4r0cO+mcL3mJCccnS6CZ83MRpLPVApFmBrd56Ud8Zi6ItaH0qnznx5ruiRu6EbKTUjn+99yoqdovpYIXGUzTHdTMe1F1HDxP5uUQgkRCIGwHQMkRVC4CYEwBqAP5DH8Jf/R677UXQE9fzSCkCQEBY0CwBIHKT3/Jm2bv13+Cv+Uj3jENOLqV5+PY+p3t73jINQCT/Xy9kPZqhpDvhq3gFQYpKMZGCogtEhA68BAAN5U63OL1Oy7KYtDcS7WOCh7otshhjtGHsVnz7E1A91bozW9bBng5XrweZqrtoEyGVaO6W369GhB5F7aOyk478SXAN/L34UMERlus4nF7fyiiGiGVGbW7YO13EBDqJrJItdgiQ0713+6bYLQCw6IBBoy7QXWPtV0vxzb8+sOR2V3cxgx0owmDo+Rdj3MSp3GHjVjiNCU0AAKCc/A9emW36dtrgsQgPo3SDCTfOEBYepIXa8p2xQoMgBBaJLlK0BT3PHfK7MSFFaiQkWFt9ABtXfskiZvw+rzC+oQF9y0Zi/A13cr8rhheSAyUCcUSg/RAAagC+fS+w2tH0A7mtmiQA9H9ARTsbXmcep/UmbNlDuEUlQ+fCrzfwgwPq2/1H+Cpf1w8xN1BnniISfOVPI3iSymtZk4Yi+uyLEACilTxa3uKLlP9THNnM+WQCfJyN9Du823+NYGNzqbJ4NHZT3v+3sHfit5PsMkMA0HgqqRo4sjymW7QimoXHQKG0EJ4JT/dpST4JDIvYtVWUiT0Djs5XwNnrPlNpIGZtak/jzeT28uJE4b8UBqzXKDT/k3fmoHzbRr2ubfa5EcexPRAAdCAsR/39NxAMGNPMidehUsj/lBkPITMn19CSbfnOkGjm4rdfijlpZwiYsEFpGZmYfOcD6FJQbMV0cg6JQMIg0C4IAPrBT85jcxk8k7WjTR5dKhEA3HnvFEbuyIJr0B+FRa9aws19035aB4D0JjzbfwMEdEokhamB8+4rlAbg3foYX9pARm+4h78Mcgp1mxoAc3wOLdSNRtCdy2QHEQKAlUZbNxPBY+u5Vm3pyPPiThPbcoYhbfjLEWulay4caIR3z18QqFksXMGDa0MROtlyRyBt2ItCtpolAEREKY3ui0UBFEyFq9+vjU+hN1IwLURvujOfh6efcA+M3tFf+RqCTQfg7HmvJUKQFpjUbqaw8kYxGmgDRoxmgnk8jfKNSVSuam/80o547KI+XQqKmOBhemY27xDWr70QAJQK8NXi97Hh2y8SNoqDzo5upHnTNyIddFu/M5SLT1UsrBBBFHqQBTpTpAyVGxzLQfwJTCu7SgQSAoGUJwDYzczGBxE8vtkCwG0gh0XJLIE9ZwSUjF7w7f4DVD9/6ZiUIgA2PYJA3edcuFpBAOjm2rawhJT2lbQiUJkuvRZ+k8kbckxpAJTn7at4EZSXr93EQta9u/4b/qrvHXaCAAAgAElEQVR3rNGjsKWxmva2nKHsJpoiYYIntuvBcuZzIQKAQu8qXoavfDaVBuBYQ4Gz6HbYu02FZ9MsDhyJTbIxBXpnr1kc80fpQmKfdcvgP7iQkRXNUUGxibCIVDVCz3DRPP7wFCtuskzPEL2n2tkRrkFPwp53rsmZIg8XjSjhNUL0meadV/ZrGwR8Hg/mz3kGNQfESgiLWNujdCBznHlbIpIAVOXgqlt/jJwOnXi3caZfuyEAACawuOTdV1gUh15JOmEgTQ4g7YbxN85Az76DTM2UCO/MxpXL8dXieQkbbWEkUsbUocjBEoE4IpDyBIApBXCbG7aMEqbYzOp904/cFvW+jahtt1cCABbduPGG25Pzr9icCDaW675OdLbuIc+d6SeSBkBjA0fX6UYZiDiBgZpF8Oz4L905I26MStK5u8GWMwT2vPNg7zCGifi1bE0C2g00TtRZEtFroPkpF9vRbSq8O38PBJt0zysWoednSn02rIR6YjuCROhw2KJr7OkOjvyr4Rr4O97uEP1uCScAiJBq2nAv1FOxc4hCm6FSdu4hs4UiHHiBMKIJwzO33vcwzxyyT2IhEOvQbbo5nzLzIbjS0rk3Tk4WlQYkfYK2diQLe/ZhjiOVPDTS2hMBQPgQCfDZ/LdYFYi2PrvQeVlx89/y7Nv8nVFVfLv0I6z9emnCkQBUhnPiTTOFI2WMvFtyjESgLRBIaQKA6p97tzwG+nHP3xTYsgfB2eMu2Dtdqvmj1og6td4PTyNz8jhook4f4aVXXtG763/gP/AmH7RhYfZ8g87uRQr9FHKvr+OgkOuqf6sbpaY5dzi6YgdUujnWTi3hDlmnkOf1d4OqU4g0xdUZju63spBsxdkx6lDR0HIjBACN8e78LfxV7+niwuZ3doAtdyQCtUu5thxO2HANMtCJVVugkqANq0D6AcGmKsOkgC17MNJGcr4r9OOTRAu3/Jw7uijS9wq3ZoYBbFoNUexwFt/FyttZ2fwH3oJ3z5+tF2o1oMVh5b7kXLFBINa596Q4PvXuh5GRlSO0Aap3vmb5p/j+i08sKd0ntDgRrHY7hpx3IS648lpDYnGh9dobAUD7prNbufQjrP/m8zY5u5ZnTWUqicChKA6rWkK8M6qKDSuXY8WSBW2OMfs9oijoO2QULrn2Jq7ymFadhZxHIhBvBFKaABARFQsBL3KbZUScKpUIAKE8YyIASh6Go+gO08+4SPlBvcUUVxe4y/4CW3ZZq668aQB687PPKWS9eAacJY/odhdTwm+eju1h8B+5aosbCQ3nIZjCN8ZP1DCBCMDmAgKNuvhQP1fvn8LRnS8XV39CsR60L3/lnGbNB4FyoS0rU/CsKHpOkSIMuEtg8hik04eJHfb7D9g7X27BbGCEi2frL0HRJFa3liU8rZrbynxaUrWmslNUj37A8NEoLh0Am82mayqPDRlZ2Zh2z8+Q27Gz7nzJ2IHC7imv+HB1peXmm8WuvvYQli14Cwf3l8ftRpmE4i6fchu69SgxjUd7JABCoNGZLZ3/BqsSEO9G3wdl547F6MuujolDmijvDOllfPrP19q0AgNFx4ybNBWlg0dIxf94P+hyvbgjkNIEgBElbL1b79AJ0W0lEQD6N9GtzzSVCADRaAVebPXeArEcc+3ZSCvAPfSFszrxpwHoWdt8w+0e/L/slluvkZCYt/xpIMhfsoa3xKZRPQwjBADt07PxfgSOrNDbstDnzY70822uru7d+jj8NYu4Ihxog6I158XeLaWZYOr901ZYimhmCB1ClM4UeeLq9yvTJEAsnX8oTjh7/QTOHj+2Ystn5uBxvo0uSI7nORdPxJDzxmn+KOWxwawTa3QP8RxHDg3lbx8o32mpo+10uTDp5nsYIWO4qSqq9u1mInO11ZWW2heyiW4wczt1wejLrkLvQcO5yCOe/bRnAoDwoWiATauWY/WXS9B44jgPZKb6UORGr/5lGDP+upgTdonyzlBEwqbvvsaa5f+KC8ahA6LvxZEXXsmIFiJcZJMItAcEUpoAMBL2rhsBoAbgr36X1YoXdf7pgUolAkA0TFk0DzraCxg8sRWeTQ9D9Zhk43XE5LjTAHS+KURC1n27/wRf5atC3z08EQDBY+tYjn2z+J9YJQyjBAAJMFKaCIIeof1odRZ6htQAu0lWg01QvUcQPLGF3dqrjXuh+o81/9lzkFVZUIM+KPZ0uAY+CSKF9JqYgw7wkjShdcWia9xw9XkUjsKbzjLbV/4UfBVzTqep6O3K/OeKIwdOsqWbfrm0SKv5q+i79VlD36081tsyS+Ee9nfLVfp5nG8e+6L1CYWlXjbllqg/UHlsaA8EAMNQVbFr81qs+GSBZTeKVA5s/I/uNEcAtDjgY/V12LhqOXZtWouTxxpMkwEUNUIO44ixl6NDl65mHreIY9s7ARAChYgAetc2f/81I5m8Hn3dGt7DIOezU9cC9B92HvoPOwfu0zXteceb6pdA7wxhXHNgHzat+gr7d23FqZP8Qtu8GJCYYveSvhg+5jIWIcMTZcU7t+wnEUgGBCQBcNYp2WDLGQxn0R3NNcZJ9C/QCNITIMX7QN1yqN5aYScqtEwqEQCi+eSEp3vIs5a8Fx4qvVfziam59G7mLUkDoBvHkllwFs/kstUIAUATEwng6H4THPnXnBH9o8oXzc/slyBVeZGQ9ZbGGiUArL6BFhFSNJJKQXu2d7oY7sF/1hW0E302KDSeokB4m0h6ETndzSU2zyYuLCPLeA1nD6ODfXe6Sv8vd6QGEVPenb9jhE2sqjGAcv97/wyO7reI7IarL4/zzTWRRiciAYaefzHGTZwaMRKAx4Z2QwCEOdq7N6/Dgb27QKXHfF4PvE2nznK46cbVnZYOm80OCp3PyslD16Ke6FrUiznUTpfb7BFGHU/OdeWe7cyxrD98CA11hxEI+Jmd4Y1ECO12B/I6dWF2UURCUe/+SIunsxgzJJJv4hPHGhgRQCHsR4/UsjQBOjvPqcaIpE74c0bpOPSMkehcHqXmKKRd1LaNyKlEemfona2tPoCDlXtRU7mPlQ6kd4QuMzxNp6IKCBKhQo6+3eEAaSjQ+0LOfmHPUtB3oWwSgfaMQGoTAGtutaj8n3WPSCoRAIRKkwDGoregWqhbcbtM6vNpw1+JuowVaQCizrPQza91j6XmTKJ7aDmZlTfQornbhrQiFAcchTfCVfqL6M+FaH66Ad0CkfQlPX0BK8gyQ4+aPQP2vNHM4Y4YVRFohL/mY9CtvxmCis82pTn6avCfdMkdvvla9+Jxvo3MGz7G4XTiyuuno/egYWdNx2NDeyQArMBdziERkAhIBCQCEoFUQiClCQDP5v/DrSwer0NNNQJA6KYyrQDustmwZfYxDbfpMmecteTNpgHY8yfAPfBJ7v36q96Gd/efLA2b5148SkczBIBlN9ACQoqhbRjXirDBltUXjoLrYe94UXNEhRpgFQEChxYiUPsptzo/2WLL6AX3kL9y34bTWk1rbjmdrqF/etF0LEIjhQQZ9Zcz1kNxQLFngEo4qoFTzSH+AbrdpAoasW+kwUDOvy1rYEwW43G+rVq4W3EJJk9/4CxBMB4bJAFg1SnIeSQCEgGJgERAIpC8CKQ0ASCapxuPY9S7BTdiM4+DZkQPgUe0T8ReFsI98H9g73ShJVCLlJoLX5CplnPke4uGerdax5YGV9/HhfKhRdMqLAFSZxLFkXU6xPwCQ8tZcQPNe14tDWSih+t/jODJXYbstmSQAdE5ug33bHwIqqeaw4TIAoDhA604Aw5jErOLPRPufv8Oe/6kmNnH43xbtTiFtF5z+30o6Nm71ZQ8NkgCwKpTkPNIBCQCEgGJgEQgeRFIaQIg5g6AzQ17hzEIHFnOhMR4mi2rP9JGvhU1DFXEoQ6t15YEgFCYvIWlAGnvVCrNu/03UAMneaBv7ZvnDEPa8Jd1w4GF9hdmhS2jN9zDXwY5ryLNu+MJ+KvfN6wzob2WAnveOQg2lp/WstC3zCxxY+acQtbppWtE2wXd1nu3P9Es+tcGTVdUNIJNQiUAybnt/xvYu4zX3B1pmHi3PAb6TmxXTbGfTun4ZUy3zeN8W2nAmAlTMGLsZZIAsBJUOZdEQCIgEZAISATaCQIpTQDQGfoPvAXvnj9bH1JNglIlDwGObKaujiCfEqziLoB7yDOwZfaN+IglGwFAmxDJtaawaqoXbkmjUOl1MxE8tl5wOgXOotvh7PNzrnHG0gAUOAp/BFffX3Gt0bJTcxTAw1CbrK5l3ZwHTeJsTRvug3pqP59tZokbw+d02jxBIcXwTfn2zoav4hXrvwN00LNlD4Z70B/4Q/9Pz8fs3f8PLuV+EZIptsQS36MU117k/NP3TekvdYk+s3bxEgCRbuBJAK6qfCe++fRD7jrjVKd6wk2thUV5bDASAUClucq3bcTuLetxsGIvU+Smvwu1kKgZieaRkFlp2Qjkd+9pSlWb5ifRPhIiO1xVARJaiyT2RcKIpJTORPE657P1+5aNNKyCH9rrnq0bmQr5qcaTUYX4nE4XOuYXMOX9vkNGID3TnKgYif/t3LQGe7dtxLGGI2cJFZL4H0V/dCkoYmuWDCgzvabZ516OlwhIBCQCEoHkRCDlCQA6Fu+u/4a/6h3DKujhR0sh0c6Sh+AovBnCN8Q6gmDJSAAIOSzZg5E28k3L3hYjInOKIxuugb9vrvLA0YykAYiuEW5GoHYpSF/BSKnJiFtS7LB3uQLuAb9nzpAoqaGnXaEHo/F8fLC8cXfZ06byt6lsp6/yldN553rWmv3cBnveKLj6PyHs/NPKnk2PsOoNPE2kLGIippfw7NFQn7Dn3dAcAoN4nG+aTssBp1rcH776HA5X6xN/hb36YPL0WUzdOtR4bBAhAMjRX7XsY2xbuwp+n1cADTCnfNRF4zF09IVCdbV9Hg9WLvsYm7/7WnjNkIFEChAZcNl1tzLFb55mdl0iQXoPGIqLrrkBVI6Pu6kq9u3ciq8/eZ+RP6rKX6KV9kmEx4VXXY9OXQu5l5QdJQISAYmAREAi0C4IADpmaxwABbaMEjhLHwOF9oaaZ+P9CBxZwf00adWFT0YCQKTkGqtZX/YX2LLLuPHS6ihMwJAoW9ZApI18g/tW0NAanCkGWnsL1H8D747/gtp0wBRWiiMXDop46HnvmXlEHXKzTjjtQSjqoMWORYUUo4EVqPsCVGWB0h+ofFAsGqV7EDHIsFbswkuw0okU1dK4R38sZ/h/y4l8la/CV/4MEBRz6PSNSaAedPPf9drmSCMDZ2BkJzzON82r54Dv2PA9ls57HVQHW6t17tYd1818qFXpNx4b9NYPrUk3718sfBdESphpVHpr/I0zuBxUcoA/euMFNNTVmFnyzFgqAXbepZMwctzlmqXVrFw3O68jrrn9JywyQK9RmbjPFryF8q0bhBz/8Hlpn8MuuASjL7/aVNSFnr3yc4mAREAiIBFIHQTaDQFAR8ZqTe+iWtMbBaMBFHYLyZyo7red9aNStCSdlqBZMhIAhC03CWJAGE/vdeNem00kFv4fWlvoxtyAYn3UPQYaWVUAKpeGQKMeFK0/t2fA0fkKOHvdd9ZNtLBDbsGeDIk2UqpN6S9YKLclTQ3Af+hD+A/MPV16jk+7Q3ttG5T0Iji6TYWz+82APcOwqaQn4t36OFS/vuMlWhaRGaUG4Nk4C0QupWSzp8NZdCecve6P6/Z4nG8ySM8B550nlgTAplXL8dXi+a3C/M2ASdEA42+4Ez1Ko1dgOFJTzaIfKNTfyqZVNpHWEYm64LWLQvSvnX6/Zng+rbvw9b+h5gBnGpbO4hQNUDJgCMOZCAHZJAISAYmAREAioIWAIQIg2SGlEnL+6ncQqF/F8qypLBWCnh+2FSpZlVYAyuN1dLsOtpzhyb7tmNovQoJYqgMQ010l0ORUM/3wEgRqFiPYuLu5DB0roxa6ybYB9nQmOEiOIYX7O0j1PE43oDxIGSEARHLceWxo1YdK+9V/i0Ddlwie3AbVcxjwH4Ua9EfR9FCaMabvB3c+lLRiFupv73xFc6lACxp3Oo0JQoaVZtz8qOnIEgu2a+kUirsrXBSd1fkKS+flmYzXcdcjALavW4XP5r+pGwFATuaUmQ+B8sJDjccGvfW3rP4GX370nmXOf8g20gcgpzjizbiqYsm7r7D891i0/O49MGXGQ2eVTaS1ln0wF1u+54/e47WPbuTHTZoWsTtpPix87TkcqtzHOx1XPyIBhp5/McZNnKoZ8cA1mewkEZAISAQkAimNQLskAFL6RNtocyx0mZVc26FrgaGbS91ZZYdERkA44oBtxriQYiJjoWUbb6SJ2ZQMf/U8eHc/GSdNhFifhg32jhfA1ff/GdJcsMI6Hueb1rFKA4Bu08mhbtl4bNBan0LhP3hlNo4frbcCkrPmIOG6iTfd1Uq3gDrVHarCgjnPMnHBWDSKAphw40wmnNeynThaj3kvPoXjDdErYxT3GYBLJt+EnA6dGClDtn63bBH2bt+kGbZPOgDXzXgwYurD15/Mx/oVy0yF/UfDyelyYdLN96C4dEAsoJRzSgQkAhIBiUCKICAJgBQ5yETYhq/8WfgqXtJNrzArkJcIe5U2iCFgRIizvT0n/CJ9ChwFU+Hq92uxQwjr7d31P6fFUa1IgzBliuHBpCniLHkQjm5TDM9hxUAe5zsiAaCqzOEu37YJ61Z8pumMtrQz0g0zjw1RCQBVZfnoW9d8qwkHhZcPGHEeRo67QtgpjuaIr1q2iDnVWo1ut7sW98L5l18DutF3utzMIa/csx2fvf8mTh4/qjk+El77d27ForkvRhUbzM7tgCl3Pcz22bJRpYBFb72Iqn27mSo/CQ5ShEOXwmJk5uSiS0ExI3rIxvB2uLoCH7zyVzQ1apeupTkvuHIyevYdyEL6KWpg18bVWLVssa4uQ1Hvfrjm9vvOIlqseM7lHBIBiYBEQCKQGghIAiA1zjEhdkG3vJ6NDyDYuFfbHhPhywmxUWmEEAL+qrlMeI6lLQg0mwVCigLLtXlXXv0PxdkRrkFPwp53rmmbjRAzphe1YgKbu1nor8+jpjQXrDCF5uBxvq1ay2az4fJpt6Pf0HNaTcljQzQCgOcWnpxdEvTr2XfQ2VtRVXy1+H1s+PYLzZvtPoOGYyKVL1SU5jlUFR+8+hwqdm/ThIfWnHTL3RHz23nSJugmfzJFTITWBUDpDssWvBV13WgEgJlz5Ek5oFz+CTfOiLhXHq0EOiciAAp69jZjqhwrEZAISAQkAimMgCQAUvhw22JrvFEA7c25a4uziPWavj1PgUTrbLmjYO9wHhR3N6aZwVqgkX3mr34fgYbvAFXwlllxwlkyC87i1rXOY72ntpyfr/yfNbf/Z/apBuDd9ST81e+Jn1FbgKU4YM8dAWef/wtbVv+2sCDimjzOt1XGktL8tLsfQVZuB8sIgLVff4YVn8zXNHHQOWNw6eSbo/Y5Vl+H+S89rZlCEMl2usk/eayBpQDUVO1n5fBoLqoGQH9HpfGuvvXeqA4tD/aRRBO3rV3J9Ba0Su+xm/grrkVhSd9WFReMnGXjiWN4/8WnNascaKUOhNb89tOFWP3lEk0Tzr10EquAIJtEQCIgEZAISAQiISAJAPlcWIqA6jtyWgtgl+a87S2821KQE2QyKqnnq5gTk5J6SnoPpA19vs1yuuMNMRPm2/QwVI92CTRWRnPwHy0XJfVXvgbfvueFozTihpNihy1nCFy9f2b53q3YA48TasU6NEc0gTkeG6JFAFD5Pcprj9bsDgfG3zADvQcOjb4Njtt8h5Ny1O9Gj77RKwLw4kQkwbZ1q5iIn14KQCQC4GBFORa+9jw8TSSmqt8oFD8tPYOF/NN83XqUoLBnKQv352kHynfiozdfgM/TQnA4bGBhrz6YPH2WZvi+XuoCTRkp4oHHRtlHIiARkAhIBNoHApIAaB/nHNdd+vb/Hb69fwNUn8a67U/gLa6HEIfFeEPWxU1pf8+Gr+Jl+Mpna78zig2OwptZWcRYNCoN6Nv1JIKN5TEhdQzZbHPBnjOM5fknciUWHufb0P7DBpHzSYr2lGse3nhsiEQAUH75gpefQe3BA1aYqDvHpdfdgkGjLtDtF96h8cRxlvNfvm0jyJkWEQ2MRACQIz5/zjOmS/FRyH33kr5MF6Fbca+oCvx6KQfCgGgMiLRfK+eXc0kEJAISAYlAciMgCYDkPr/EtF4NoGn93QgeXatpX0xLvCUmMillVaCOatb/AmpAW9BKdNNUUs9dNhu2zD6iQ5OzP70v62YieGy9zvvSC+4hf41tVESgEd7df4L/0IetS6PGGVnFkcXK+TmK7wR9TyR643G+ze5BMwefU4cgEgFw9Egt5v3jzyAHOx5Nq0ReaH0S2qupqsDuzetQtXcXGuoOw+eNfnOuZ3c0h3jHhu+x9P03EAwE9KbQ/ZyECikq4Ippd5wlHEiDv1o0D+u/+Vx3His66JV7tGINOYdEQCIgEZAIJC8CkgBI3rNLaMsDNYvg2fFfgJZzaHOz20xHwfUJvRdpXGQEAvUr4d3yc6j+Y9ZBpNjhLL6L3fi2l8Zw3PoYqJRm1GZzwVnyEJxF0+MCS/DEdvjKnwLZJqzfYNhCG5T0Iji6TYWz+80JIe7Hu5VYEwDpmdkYf8OdIIX3aI3HhkQmAEgLgAT9Nq5ajtrqSkvL5EW9EecUL+R9DqhfZnYuJt58F7oVl7QaJgkAERRlX4mAREAiIBGIJQKSAIgluu18bu/Wx+GvofJOalQk7B3HwD3kuXaOVHJun79sHf/+bLkjkDbsRUCx8w9K8p7enb+Fv+o97fekwwVwD5kdd1wYEbD3OQQaVjJhR+ubAsXVCfZOF8FRdEdS3PZHwoDH+TaCnc1uR+8BQ3HRNTeABOK0Go8NiUoA1BzYj3/981UmABiLphUST8TDyqUfsdt5ijywonXqWojrZswCETehJgkAK5CVc0gEJAISAYmAFQhIAsAKFOUcERFodhAfhtpUGRUhxZkH18AnYe8wWqKYbAhQ6PqaW0BOohWNhP/cg56ELcu8QJgV9sRjDiqd2bThPqin9mu8I9aV/TO8p0AjfNXvIXDoYwRP7jQXFaA4oKQVwt5hDBwFU1LivHmcbx7sQ0JznboVot+QUeg9aFjEevJGSYhEIAB6lA7EtVSS73SjfP5Fc1+E5xQ/wUQ4depagP7DzkN6ZiYr5+fzeqNCzJMTT6kQpK5PYogi+gKRFqV0gHMunoDzLruqTQgAp4vEFu9BcekAnsdO9pEISAQkAhKBdoaAJADa2YHHe7ukLu4tf0Yjn9jismbx3mA7X69pza0IHt9sEgUb7Hmj4Or/RGzz201aGYvhFGbPKimowcjTU0pE91vh7PPzWCxvbE41gEDdMpAGRPDkDqhNVVADTUCwqfV8ih2KLQ1wZMKW3hNKZj/YO46FvcP5cY9kMLZR/lG8BEAsc7N5bIgoAth4Eu+/9DSoxny0ZqV6f8s1SIjvg1f/ClLk12rkUOd06IwBI85Dv6HntMqx59k3DwHQcv0TxxpQuXs79u3cgup9e0Al/LTKBUayvUtBEabMfAiutHT28aZVy/HFwnc19ynV+/nfOdlTIiARkAhIBIwjIAkA49jJkTwIqAF4Nj+KQB2JH0VOBVDc+XCXPZ0SN4E8kKRSH77a9dF2rDCH31k8A46CaSnnFOqdM+X8e9b/mDnR0RqVvnOXPQuKlJEtcRHgcULJ+kQkAMBRvo9sj0VteR7c6Db7omtuxIBh50ZU2N+zdQOWvDsHAb8/6gMiSgCcNZGq4vjRelTs3o7dW0iYcDf8vugRB5HOmqd8X3ZeR0y7+xFk5XZI3IddWiYRkAhIBCQCSY+AJACS/ggTfwOsxvnmR0HhzhFbjMubJT5CyWth8Ng6BA4vRdBbA/VURbOQnf8oVLrRDlB97Rakj80Nhf5JK4AtZ0TKhH8bPT290n8sPab/b2HvdKHRJeS4OCHA48gmLAEAYNWyRfhuGem1RG/53XuwEoROt9syVHnW1bwVV1V8tuAtbF3zraZNpgmAsNkpXWHx2y+hck908i6c7DlxtB7zXnwKxxuORLXVZrPhsim3ov/w8yzDWE4kEZAISAQkAhKBcAQkASCfCYmAREAiIBGQCJhAINkJgLpDVVgw51nN3HcKwx96/sUYN3Hq2TfxqorVyz/Fd58vBt3Yu9PSkde5KzKzc0DOd+duRcjMyWX/Tfn7ocYjjBeVeFBVbFnzDSuvp5X/T2tFIgCorCCVPmyoq8GxI7WoPXgAJ48fQ0PtIXiaTkFRbLh2+n3oUlAc8cnYsvobpj0QrVE1gGn3/LRVusKyD+Ziy/crNJ+0rJw8ppHQMb/grH7H6uvw8Zt/B/2b0jLyOnVh4pBdCotB0QNdu/dkKQdEPsgmEZAISAQkAhKBaAhIAkA+GxIBiYBEQCIgETCBQLITAJQGsOTdV7Bz0xpNFIgEKBkwhInbdcovQFBVcXB/Ob77fBFIzE8vT55K402e/sCZKAIeAoDW7DtkFMaMv46RCKTUf7BiL1Z+9hFbW2/NSAQA73nRXifcOKMVacEA4og86FrUi1UCcLp+iJio3r8HH73xgq7gIZEH51w8nkUC0PhTJ49jy+pvsW7FZ2hqPKl5RlQ54vKptzGtBNkkAhIBiYBEQCIQCQFJAMjnQiIgEZAISAQkAiYQ4HUoE1ID4PS+D1dX4INX/qrrYBqFyeVOw/gbZ6Bn30FnpuARxjO6Xstx4REAJD44f84zoPKDWo3Ih6Le/XDB+OtApf0oRJ9u31csWYA9W9ZHJR9o3NgJUzBszKWtp+cgDszuNyppYXZiOV4iIBGQCEgEUgYBSQCkzFHKjUgEJAISAYlAWyCQCgQA4bZx5XJ8tXgegoGApTCSQ0zOMDnFLRtP6gGPIeSYB4NRKmkAyOuUj6l3P4yMrJwz021Zvc4ZDpIAAAMMSURBVIKp8lu9V1pAS3OAbvM/fPU5HK6OXh6XZ8+R+mTndsDkO2chr3O+0SnkOImAREAiIBFoBwhIAqAdHLLcokRAIiARkAjEDoFUIQAotP2rxe9jw7dfcIXW8yCqpx3AI+KntU5hr1LkdezC9ACitbSMTFw340HmmIcapRJ88s4clG/byLMN7j7u9AyMv+FO9CgdGHUMlVwkEoDKDVrVtLQDrFpDziMRkAhIBCQCqYGAJABS4xzlLiQCEgGJgESgjRBIGQIAYDfpK5cuxLoVy0zfjpPg34ixl2H0ZVdFLOFHx0U34gtf/5tuOH740RKxQE72lT+ajn07t2DpvNejRgFQ30sm34RBo8a0moZSAf71z1exd/smSwgPuoGnNAfSOtBrFP2weO5LTITQbOvYpRsm3XKPvPk3C6QcLxGQCEgE2gkCkgBoJwcttykRkAhIBCQCsUEglQiAEEIksPflx++htrpS2Dkmh5tu5i++9kZ06NxVF3Qqq/f5B29j95Z1XGtRKcLzLr2KVSWg8H8iEd5/6WnUHz4Uda3uJX1x7R33RRT027V5LVZ8sgDHj9br2hqpAynyDz53LEZfepVQmUQiIFYvX4INK78E/Vm0UbTBORdPOIOD6HjZXyIgEZAISATaJwKSAGif5y53LRGQCEgEJAISAV0ESPRux4bvsX/nVjTUHYbX08SU+Fs2Kj1HIn9dCorQq38ZSgaUIT1TvBQdOfCbv/+a3cifOHb0zDpEKFC5u84FRUzdvnTw8LMded2d6HRQVdTVVGP3lvWo2rsLDbU18Pm88DadajWQbCHHm+wp6NEbfQYPR/depabsITwr9+zA9vXfo+bAPjSdamTrtqxwQOr+VF6RQv2JXCktG4H87j0ZASKbREAiIBGQCEgERBCQBIAIWrKvREAiIBGQCEgEJAISAYmAREAiIBGQCEgEkhQBSQAk6cFJsyUCEgGJgERAIiARkAhIBCQCEgGJgERAIiCCgCQARNCSfSUCEgGJgERAIiARkAhIBCQCEgGJgERAIpCkCPx/DPU7KqyfmMgAAAAASUVORK5CYII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638176"/>
            <a:ext cx="4274621" cy="4371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434396" y="0"/>
            <a:ext cx="213804" cy="5143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-685800" y="108468"/>
            <a:ext cx="3197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Myriad Pro" pitchFamily="34" charset="0"/>
              </a:rPr>
              <a:t>Spring 2018</a:t>
            </a:r>
            <a:endParaRPr lang="en-US" b="1" dirty="0">
              <a:latin typeface="Myriad Pro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86200" y="108468"/>
            <a:ext cx="3197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Myriad Pro" pitchFamily="34" charset="0"/>
              </a:rPr>
              <a:t>Fall 2018</a:t>
            </a:r>
            <a:endParaRPr lang="en-US" b="1" dirty="0">
              <a:latin typeface="Myriad Pro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29400" y="2495550"/>
            <a:ext cx="228600" cy="7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762000" y="1250658"/>
            <a:ext cx="6553201" cy="2904747"/>
            <a:chOff x="762000" y="1250658"/>
            <a:chExt cx="6553201" cy="2904747"/>
          </a:xfrm>
        </p:grpSpPr>
        <p:sp>
          <p:nvSpPr>
            <p:cNvPr id="15" name="Donut 14"/>
            <p:cNvSpPr/>
            <p:nvPr/>
          </p:nvSpPr>
          <p:spPr>
            <a:xfrm>
              <a:off x="4800600" y="1352550"/>
              <a:ext cx="1524000" cy="694073"/>
            </a:xfrm>
            <a:prstGeom prst="donut">
              <a:avLst>
                <a:gd name="adj" fmla="val 3286"/>
              </a:avLst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" name="Donut 23"/>
            <p:cNvSpPr/>
            <p:nvPr/>
          </p:nvSpPr>
          <p:spPr>
            <a:xfrm>
              <a:off x="1295400" y="1250658"/>
              <a:ext cx="1604423" cy="795965"/>
            </a:xfrm>
            <a:prstGeom prst="donut">
              <a:avLst>
                <a:gd name="adj" fmla="val 3286"/>
              </a:avLst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5" name="Donut 24"/>
            <p:cNvSpPr/>
            <p:nvPr/>
          </p:nvSpPr>
          <p:spPr>
            <a:xfrm>
              <a:off x="762000" y="3105150"/>
              <a:ext cx="2819400" cy="1050255"/>
            </a:xfrm>
            <a:prstGeom prst="donut">
              <a:avLst>
                <a:gd name="adj" fmla="val 3286"/>
              </a:avLst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8" name="Donut 27"/>
            <p:cNvSpPr/>
            <p:nvPr/>
          </p:nvSpPr>
          <p:spPr>
            <a:xfrm>
              <a:off x="6705601" y="2235681"/>
              <a:ext cx="609600" cy="588482"/>
            </a:xfrm>
            <a:prstGeom prst="donut">
              <a:avLst>
                <a:gd name="adj" fmla="val 3286"/>
              </a:avLst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600200" y="2266119"/>
            <a:ext cx="7391400" cy="2896431"/>
            <a:chOff x="1600200" y="2266119"/>
            <a:chExt cx="7391400" cy="2896431"/>
          </a:xfrm>
        </p:grpSpPr>
        <p:sp>
          <p:nvSpPr>
            <p:cNvPr id="29" name="Donut 28"/>
            <p:cNvSpPr/>
            <p:nvPr/>
          </p:nvSpPr>
          <p:spPr>
            <a:xfrm>
              <a:off x="2857500" y="3867150"/>
              <a:ext cx="1447800" cy="516011"/>
            </a:xfrm>
            <a:prstGeom prst="donut">
              <a:avLst>
                <a:gd name="adj" fmla="val 3286"/>
              </a:avLst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0" name="Donut 29"/>
            <p:cNvSpPr/>
            <p:nvPr/>
          </p:nvSpPr>
          <p:spPr>
            <a:xfrm rot="19844690">
              <a:off x="5968316" y="3951041"/>
              <a:ext cx="2118244" cy="826389"/>
            </a:xfrm>
            <a:prstGeom prst="donut">
              <a:avLst>
                <a:gd name="adj" fmla="val 3286"/>
              </a:avLst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Donut 30"/>
            <p:cNvSpPr/>
            <p:nvPr/>
          </p:nvSpPr>
          <p:spPr>
            <a:xfrm>
              <a:off x="1600200" y="4646539"/>
              <a:ext cx="1447800" cy="516011"/>
            </a:xfrm>
            <a:prstGeom prst="donut">
              <a:avLst>
                <a:gd name="adj" fmla="val 3286"/>
              </a:avLst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Donut 31"/>
            <p:cNvSpPr/>
            <p:nvPr/>
          </p:nvSpPr>
          <p:spPr>
            <a:xfrm>
              <a:off x="4953000" y="2266119"/>
              <a:ext cx="4038600" cy="1296231"/>
            </a:xfrm>
            <a:prstGeom prst="donut">
              <a:avLst>
                <a:gd name="adj" fmla="val 3286"/>
              </a:avLst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7179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>
                <a:latin typeface="Myriad pro"/>
                <a:cs typeface="Myriad pro"/>
              </a:rPr>
              <a:t>Discussion</a:t>
            </a:r>
            <a:endParaRPr lang="en-US" sz="3600" dirty="0">
              <a:latin typeface="Myriad pro"/>
              <a:cs typeface="Myriad pro"/>
            </a:endParaRPr>
          </a:p>
        </p:txBody>
      </p:sp>
      <p:pic>
        <p:nvPicPr>
          <p:cNvPr id="4" name="Picture 3" descr="C:\Users\Staff\Desktop\teamPic117224-4545-1plrlf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880" y="3790950"/>
            <a:ext cx="1164555" cy="1164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7010400" y="2876550"/>
            <a:ext cx="1812175" cy="7845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7010400" y="2895445"/>
            <a:ext cx="1507375" cy="666905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sz="4400" b="0" kern="1200" cap="none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pPr algn="r"/>
            <a:r>
              <a:rPr lang="en-US" sz="3600" b="1" dirty="0" smtClean="0">
                <a:solidFill>
                  <a:schemeClr val="bg1"/>
                </a:solidFill>
                <a:latin typeface="Myriad pro"/>
                <a:cs typeface="Myriad pro"/>
              </a:rPr>
              <a:t>Q &amp; A</a:t>
            </a:r>
            <a:endParaRPr lang="en-US" sz="3600" b="1" dirty="0">
              <a:solidFill>
                <a:schemeClr val="bg1"/>
              </a:solidFill>
              <a:latin typeface="Myriad pro"/>
              <a:cs typeface="Myriad pro"/>
            </a:endParaRPr>
          </a:p>
        </p:txBody>
      </p:sp>
      <p:sp>
        <p:nvSpPr>
          <p:cNvPr id="7" name="Right Triangle 6"/>
          <p:cNvSpPr/>
          <p:nvPr/>
        </p:nvSpPr>
        <p:spPr>
          <a:xfrm rot="5400000">
            <a:off x="7261792" y="3543579"/>
            <a:ext cx="274453" cy="372687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14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ame 3"/>
          <p:cNvSpPr/>
          <p:nvPr/>
        </p:nvSpPr>
        <p:spPr>
          <a:xfrm>
            <a:off x="6986149" y="1834243"/>
            <a:ext cx="1752600" cy="6096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71550"/>
            <a:ext cx="8721969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463202" y="795576"/>
            <a:ext cx="4623399" cy="86177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1"/>
                </a:solidFill>
                <a:latin typeface="Myriad Pro" pitchFamily="34" charset="0"/>
              </a:rPr>
              <a:t>Alan Gilbert</a:t>
            </a:r>
          </a:p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Senior Vice President of Finance &amp; Administration</a:t>
            </a:r>
            <a:r>
              <a:rPr lang="en-US" sz="1200" dirty="0" smtClean="0">
                <a:latin typeface="Calibri" panose="020F0502020204030204" pitchFamily="34" charset="0"/>
                <a:cs typeface="Myriad Pro"/>
              </a:rPr>
              <a:t/>
            </a:r>
            <a:br>
              <a:rPr lang="en-US" sz="1200" dirty="0" smtClean="0">
                <a:latin typeface="Calibri" panose="020F0502020204030204" pitchFamily="34" charset="0"/>
                <a:cs typeface="Myriad Pro"/>
              </a:rPr>
            </a:br>
            <a:r>
              <a:rPr lang="en-US" sz="1200" i="1" dirty="0" smtClean="0">
                <a:latin typeface="Calibri" panose="020F0502020204030204" pitchFamily="34" charset="0"/>
                <a:cs typeface="Myriad Pro"/>
              </a:rPr>
              <a:t>Appointed February 2018 </a:t>
            </a:r>
            <a:endParaRPr lang="en-US" sz="1200" i="1" dirty="0">
              <a:latin typeface="Calibri" panose="020F0502020204030204" pitchFamily="34" charset="0"/>
              <a:cs typeface="Myriad Pro"/>
            </a:endParaRPr>
          </a:p>
        </p:txBody>
      </p:sp>
      <p:sp>
        <p:nvSpPr>
          <p:cNvPr id="3" name="Frame 2"/>
          <p:cNvSpPr/>
          <p:nvPr/>
        </p:nvSpPr>
        <p:spPr>
          <a:xfrm>
            <a:off x="6966284" y="2139044"/>
            <a:ext cx="1752600" cy="585106"/>
          </a:xfrm>
          <a:prstGeom prst="frame">
            <a:avLst>
              <a:gd name="adj1" fmla="val 60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-26670"/>
            <a:ext cx="9448800" cy="590550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sz="2400" b="1" dirty="0" smtClean="0">
                <a:latin typeface="Myriad Pro" pitchFamily="34" charset="0"/>
              </a:rPr>
              <a:t>The Office of Finance and Administration </a:t>
            </a:r>
            <a:endParaRPr lang="en-US" sz="2400" b="1" dirty="0"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1276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34290"/>
            <a:ext cx="8153400" cy="100584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Myriad Pro" pitchFamily="34" charset="0"/>
              </a:rPr>
              <a:t>  </a:t>
            </a:r>
            <a:r>
              <a:rPr lang="en-US" b="1" dirty="0" smtClean="0">
                <a:latin typeface="Myriad Pro" pitchFamily="34" charset="0"/>
              </a:rPr>
              <a:t>Agenda</a:t>
            </a:r>
            <a:endParaRPr lang="en-US" b="1" dirty="0">
              <a:latin typeface="Myriad Pro" pitchFamily="34" charset="0"/>
            </a:endParaRPr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609600" y="1478280"/>
            <a:ext cx="7123112" cy="2465070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ClrTx/>
              <a:buNone/>
            </a:pPr>
            <a:r>
              <a:rPr lang="en-US" sz="2600" dirty="0" smtClean="0">
                <a:latin typeface="Myriad Pro" pitchFamily="34" charset="0"/>
              </a:rPr>
              <a:t>1. Progress Update</a:t>
            </a:r>
          </a:p>
          <a:p>
            <a:pPr marL="0" indent="0">
              <a:buClrTx/>
              <a:buNone/>
            </a:pPr>
            <a:r>
              <a:rPr lang="en-US" sz="2600" dirty="0" smtClean="0">
                <a:latin typeface="Myriad Pro" pitchFamily="34" charset="0"/>
              </a:rPr>
              <a:t>2. Survey Results</a:t>
            </a:r>
          </a:p>
          <a:p>
            <a:pPr marL="0" indent="0">
              <a:buClrTx/>
              <a:buNone/>
            </a:pPr>
            <a:r>
              <a:rPr lang="en-US" sz="2600" dirty="0" smtClean="0">
                <a:latin typeface="Myriad Pro" pitchFamily="34" charset="0"/>
              </a:rPr>
              <a:t>3. Next Steps</a:t>
            </a:r>
          </a:p>
          <a:p>
            <a:pPr marL="0" indent="0">
              <a:buClrTx/>
              <a:buNone/>
            </a:pPr>
            <a:r>
              <a:rPr lang="en-US" sz="2600" dirty="0" smtClean="0">
                <a:latin typeface="Myriad Pro" pitchFamily="34" charset="0"/>
              </a:rPr>
              <a:t>4. Discussion: Q &amp; A</a:t>
            </a:r>
            <a:br>
              <a:rPr lang="en-US" sz="2600" dirty="0" smtClean="0">
                <a:latin typeface="Myriad Pro" pitchFamily="34" charset="0"/>
              </a:rPr>
            </a:br>
            <a:endParaRPr lang="en-US" sz="2600" dirty="0"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5441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118110"/>
            <a:ext cx="8458200" cy="1005840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Myriad Pro" panose="020B0503030403020204" pitchFamily="34" charset="0"/>
              </a:rPr>
              <a:t>Lecture Halls</a:t>
            </a:r>
            <a:endParaRPr lang="en-US" b="1" dirty="0">
              <a:latin typeface="Myriad Pro" panose="020B0503030403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381000" y="1428750"/>
            <a:ext cx="8686800" cy="3429000"/>
          </a:xfrm>
        </p:spPr>
        <p:txBody>
          <a:bodyPr>
            <a:normAutofit/>
          </a:bodyPr>
          <a:lstStyle/>
          <a:p>
            <a:r>
              <a:rPr lang="en-US" sz="2200" u="sng" dirty="0" smtClean="0">
                <a:latin typeface="Myriad Pro" panose="020B0503030403020204" pitchFamily="34" charset="0"/>
              </a:rPr>
              <a:t>Spring 2018 </a:t>
            </a:r>
          </a:p>
          <a:p>
            <a:pPr lvl="1"/>
            <a:r>
              <a:rPr lang="en-US" sz="2000" dirty="0" smtClean="0">
                <a:latin typeface="Myriad Pro" panose="020B0503030403020204" pitchFamily="34" charset="0"/>
              </a:rPr>
              <a:t>3139 Boylan Hall</a:t>
            </a:r>
            <a:endParaRPr lang="en-US" sz="1800" dirty="0" smtClean="0">
              <a:latin typeface="Myriad Pro" panose="020B0503030403020204" pitchFamily="34" charset="0"/>
            </a:endParaRPr>
          </a:p>
          <a:p>
            <a:r>
              <a:rPr lang="en-US" sz="2200" u="sng" dirty="0" smtClean="0">
                <a:latin typeface="Myriad Pro" panose="020B0503030403020204" pitchFamily="34" charset="0"/>
              </a:rPr>
              <a:t>Fall 2018</a:t>
            </a:r>
          </a:p>
          <a:p>
            <a:pPr lvl="1"/>
            <a:r>
              <a:rPr lang="en-US" sz="2000" dirty="0" smtClean="0">
                <a:latin typeface="Myriad Pro" panose="020B0503030403020204" pitchFamily="34" charset="0"/>
              </a:rPr>
              <a:t>148 Ingersoll Extension</a:t>
            </a:r>
          </a:p>
          <a:p>
            <a:pPr lvl="1"/>
            <a:r>
              <a:rPr lang="en-US" sz="2000" dirty="0" smtClean="0">
                <a:latin typeface="Myriad Pro" panose="020B0503030403020204" pitchFamily="34" charset="0"/>
              </a:rPr>
              <a:t>320 Whitehead Hall</a:t>
            </a:r>
          </a:p>
          <a:p>
            <a:r>
              <a:rPr lang="en-US" sz="2200" u="sng" dirty="0" smtClean="0">
                <a:latin typeface="Myriad Pro" panose="020B0503030403020204" pitchFamily="34" charset="0"/>
              </a:rPr>
              <a:t>Spring 2019</a:t>
            </a:r>
          </a:p>
          <a:p>
            <a:pPr lvl="1"/>
            <a:r>
              <a:rPr lang="en-US" sz="2000" dirty="0" smtClean="0">
                <a:latin typeface="Myriad Pro" panose="020B0503030403020204" pitchFamily="34" charset="0"/>
              </a:rPr>
              <a:t>222 Whitehead Hall</a:t>
            </a:r>
          </a:p>
          <a:p>
            <a:pPr lvl="1"/>
            <a:r>
              <a:rPr lang="en-US" sz="2000" dirty="0" smtClean="0">
                <a:latin typeface="Myriad Pro" panose="020B0503030403020204" pitchFamily="34" charset="0"/>
              </a:rPr>
              <a:t>3129 Boylan Hall</a:t>
            </a:r>
          </a:p>
        </p:txBody>
      </p:sp>
    </p:spTree>
    <p:extLst>
      <p:ext uri="{BB962C8B-B14F-4D97-AF65-F5344CB8AC3E}">
        <p14:creationId xmlns:p14="http://schemas.microsoft.com/office/powerpoint/2010/main" val="15010870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250"/>
            <a:ext cx="9144000" cy="6857680"/>
          </a:xfrm>
          <a:prstGeom prst="rect">
            <a:avLst/>
          </a:prstGeom>
          <a:noFill/>
        </p:spPr>
      </p:pic>
      <p:pic>
        <p:nvPicPr>
          <p:cNvPr id="4" name="Picture 3" descr="C:\Users\Staff\AppData\Local\Microsoft\Windows\Temporary Internet Files\Content.Word\_3139 BEFORE 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7650"/>
            <a:ext cx="9220200" cy="694752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0" y="4552950"/>
            <a:ext cx="9144000" cy="5905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dirty="0">
                <a:latin typeface="Myriad Pro" pitchFamily="34" charset="0"/>
              </a:rPr>
              <a:t>Lecture Hall 3139, </a:t>
            </a:r>
            <a:r>
              <a:rPr lang="en-US" dirty="0" err="1">
                <a:latin typeface="Myriad Pro" pitchFamily="34" charset="0"/>
              </a:rPr>
              <a:t>Boylan</a:t>
            </a:r>
            <a:r>
              <a:rPr lang="en-US" dirty="0">
                <a:latin typeface="Myriad Pro" pitchFamily="34" charset="0"/>
              </a:rPr>
              <a:t> Hall</a:t>
            </a:r>
          </a:p>
        </p:txBody>
      </p:sp>
    </p:spTree>
    <p:extLst>
      <p:ext uri="{BB962C8B-B14F-4D97-AF65-F5344CB8AC3E}">
        <p14:creationId xmlns:p14="http://schemas.microsoft.com/office/powerpoint/2010/main" val="958392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Staff\AppData\Local\Microsoft\Windows\Temporary Internet Files\Content.Word\_148_AFTER 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18"/>
            <a:ext cx="9144000" cy="5145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C:\Users\Staff\AppData\Local\Microsoft\Windows\Temporary Internet Files\Content.Word\_148_BEFORE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0" y="4552950"/>
            <a:ext cx="9144000" cy="5905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dirty="0">
                <a:latin typeface="Myriad Pro" pitchFamily="34" charset="0"/>
              </a:rPr>
              <a:t>Lecture Hall 148, Ingersoll Extension</a:t>
            </a:r>
          </a:p>
        </p:txBody>
      </p:sp>
    </p:spTree>
    <p:extLst>
      <p:ext uri="{BB962C8B-B14F-4D97-AF65-F5344CB8AC3E}">
        <p14:creationId xmlns:p14="http://schemas.microsoft.com/office/powerpoint/2010/main" val="38390367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Staff\AppData\Local\Microsoft\Windows\Temporary Internet Files\Content.Word\_320_AFTER 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983">
            <a:off x="-159447" y="-627811"/>
            <a:ext cx="9521619" cy="6433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C:\Users\Staff\AppData\Local\Microsoft\Windows\Temporary Internet Files\Content.Word\_320_BEFORE 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8844" y="-1009650"/>
            <a:ext cx="10740044" cy="6248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0" y="4552950"/>
            <a:ext cx="9144000" cy="5905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dirty="0">
                <a:latin typeface="Myriad Pro" pitchFamily="34" charset="0"/>
              </a:rPr>
              <a:t>Lecture Hall 320, Whitehead Hall</a:t>
            </a:r>
          </a:p>
        </p:txBody>
      </p:sp>
    </p:spTree>
    <p:extLst>
      <p:ext uri="{BB962C8B-B14F-4D97-AF65-F5344CB8AC3E}">
        <p14:creationId xmlns:p14="http://schemas.microsoft.com/office/powerpoint/2010/main" val="32291214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Staff\Desktop\Lecture Before and After\Resized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86" y="-1132059"/>
            <a:ext cx="9166486" cy="5719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4552950"/>
            <a:ext cx="9144000" cy="5905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dirty="0">
                <a:latin typeface="Myriad Pro" pitchFamily="34" charset="0"/>
              </a:rPr>
              <a:t>Lecture Hall </a:t>
            </a:r>
            <a:r>
              <a:rPr lang="en-US" dirty="0" smtClean="0">
                <a:latin typeface="Myriad Pro" pitchFamily="34" charset="0"/>
              </a:rPr>
              <a:t>222, Whitehead </a:t>
            </a:r>
            <a:r>
              <a:rPr lang="en-US" dirty="0">
                <a:latin typeface="Myriad Pro" pitchFamily="34" charset="0"/>
              </a:rPr>
              <a:t>Hall</a:t>
            </a:r>
          </a:p>
        </p:txBody>
      </p:sp>
      <p:pic>
        <p:nvPicPr>
          <p:cNvPr id="4098" name="Picture 2" descr="C:\Users\Staff\Desktop\Lecture Before and After\_220_BEFORE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" y="-576175"/>
            <a:ext cx="9142751" cy="512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9995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3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Users\Staff\Desktop\Lecture Before and After\BC- Ingersoll Hall -3129-11-16-2018-5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51"/>
            <a:ext cx="9144000" cy="472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4552950"/>
            <a:ext cx="9144000" cy="5905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dirty="0">
                <a:latin typeface="Myriad Pro" pitchFamily="34" charset="0"/>
              </a:rPr>
              <a:t>Lecture Hall </a:t>
            </a:r>
            <a:r>
              <a:rPr lang="en-US" dirty="0" smtClean="0">
                <a:latin typeface="Myriad Pro" pitchFamily="34" charset="0"/>
              </a:rPr>
              <a:t>3129</a:t>
            </a:r>
            <a:r>
              <a:rPr lang="en-US" dirty="0">
                <a:latin typeface="Myriad Pro" pitchFamily="34" charset="0"/>
              </a:rPr>
              <a:t>, Boylan Hall</a:t>
            </a:r>
          </a:p>
        </p:txBody>
      </p:sp>
      <p:pic>
        <p:nvPicPr>
          <p:cNvPr id="3075" name="Picture 3" descr="C:\Users\Staff\Desktop\Lecture Before and After\BC-Boylan 3129 exist #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560070"/>
            <a:ext cx="9296400" cy="511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7260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3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idescreen Presentation">
  <a:themeElements>
    <a:clrScheme name="Custom 5">
      <a:dk1>
        <a:sysClr val="windowText" lastClr="000000"/>
      </a:dk1>
      <a:lt1>
        <a:sysClr val="window" lastClr="FFFFFF"/>
      </a:lt1>
      <a:dk2>
        <a:srgbClr val="464646"/>
      </a:dk2>
      <a:lt2>
        <a:srgbClr val="FFFFFF"/>
      </a:lt2>
      <a:accent1>
        <a:srgbClr val="700030"/>
      </a:accent1>
      <a:accent2>
        <a:srgbClr val="9A8B7D"/>
      </a:accent2>
      <a:accent3>
        <a:srgbClr val="9A8B7D"/>
      </a:accent3>
      <a:accent4>
        <a:srgbClr val="A30046"/>
      </a:accent4>
      <a:accent5>
        <a:srgbClr val="9A8B7D"/>
      </a:accent5>
      <a:accent6>
        <a:srgbClr val="9A8B7D"/>
      </a:accent6>
      <a:hlink>
        <a:srgbClr val="5D2D37"/>
      </a:hlink>
      <a:folHlink>
        <a:srgbClr val="A3171E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5000"/>
                <a:satMod val="150000"/>
              </a:schemeClr>
            </a:gs>
            <a:gs pos="35000">
              <a:schemeClr val="phClr">
                <a:shade val="60000"/>
                <a:satMod val="150000"/>
              </a:schemeClr>
            </a:gs>
            <a:gs pos="100000">
              <a:schemeClr val="phClr">
                <a:tint val="97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WidescreenPresentation</Template>
  <TotalTime>0</TotalTime>
  <Words>301</Words>
  <Application>Microsoft Office PowerPoint</Application>
  <PresentationFormat>On-screen Show (16:9)</PresentationFormat>
  <Paragraphs>80</Paragraphs>
  <Slides>19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Widescreen Presentation</vt:lpstr>
      <vt:lpstr>PowerPoint Presentation</vt:lpstr>
      <vt:lpstr>PowerPoint Presentation</vt:lpstr>
      <vt:lpstr>  Agenda</vt:lpstr>
      <vt:lpstr>Lecture Halls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Bathrooms</vt:lpstr>
      <vt:lpstr>PowerPoint Presentation</vt:lpstr>
      <vt:lpstr>How you can help</vt:lpstr>
      <vt:lpstr>PowerPoint Presentation</vt:lpstr>
      <vt:lpstr>PowerPoint Presentation</vt:lpstr>
      <vt:lpstr>Reporting Other Issues</vt:lpstr>
      <vt:lpstr>How you can help</vt:lpstr>
      <vt:lpstr>Facilities Survey</vt:lpstr>
      <vt:lpstr>PowerPoint Presentation</vt:lpstr>
      <vt:lpstr>Discussion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2018-10-24T21:55:15Z</dcterms:created>
  <dcterms:modified xsi:type="dcterms:W3CDTF">2019-01-14T21:50:04Z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LCID">
    <vt:i4>1033</vt:i4>
  </property>
  <property fmtid="{D5CDD505-2E9C-101B-9397-08002B2CF9AE}" pid="3" name="_Version">
    <vt:lpwstr>12.0.4518</vt:lpwstr>
  </property>
</Properties>
</file>